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0" r:id="rId5"/>
    <p:sldMasterId id="2147483672" r:id="rId6"/>
    <p:sldMasterId id="214748368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Lst>
  <p:sldSz cy="5143500" cx="9144000"/>
  <p:notesSz cx="6858000" cy="9144000"/>
  <p:embeddedFontLst>
    <p:embeddedFont>
      <p:font typeface="Roboto"/>
      <p:regular r:id="rId32"/>
      <p:bold r:id="rId33"/>
      <p:italic r:id="rId34"/>
      <p:boldItalic r:id="rId35"/>
    </p:embeddedFont>
    <p:embeddedFont>
      <p:font typeface="Bebas Neue"/>
      <p:regular r:id="rId36"/>
    </p:embeddedFont>
    <p:embeddedFont>
      <p:font typeface="Helvetica Neue"/>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440">
          <p15:clr>
            <a:srgbClr val="747775"/>
          </p15:clr>
        </p15:guide>
        <p15:guide id="2" orient="horz" pos="554">
          <p15:clr>
            <a:srgbClr val="747775"/>
          </p15:clr>
        </p15:guide>
        <p15:guide id="3" orient="horz" pos="917">
          <p15:clr>
            <a:srgbClr val="747775"/>
          </p15:clr>
        </p15:guide>
        <p15:guide id="4" pos="340">
          <p15:clr>
            <a:srgbClr val="A4A3A4"/>
          </p15:clr>
        </p15:guide>
        <p15:guide id="5" orient="horz" pos="2867">
          <p15:clr>
            <a:srgbClr val="A4A3A4"/>
          </p15:clr>
        </p15:guide>
      </p15:sldGuideLst>
    </p:ext>
    <p:ext uri="GoogleSlidesCustomDataVersion2">
      <go:slidesCustomData xmlns:go="http://customooxmlschemas.google.com/" r:id="rId41" roundtripDataSignature="AMtx7miJC62phyDqFZvbBcSaIIVo7Awu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440"/>
        <p:guide pos="554" orient="horz"/>
        <p:guide pos="917" orient="horz"/>
        <p:guide pos="340"/>
        <p:guide pos="2867"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boldItalic.fntdata"/><Relationship Id="rId20" Type="http://schemas.openxmlformats.org/officeDocument/2006/relationships/slide" Target="slides/slide12.xml"/><Relationship Id="rId41" Type="http://customschemas.google.com/relationships/presentationmetadata" Target="metadata"/><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21.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font" Target="fonts/Roboto-bold.fntdata"/><Relationship Id="rId10" Type="http://schemas.openxmlformats.org/officeDocument/2006/relationships/slide" Target="slides/slide2.xml"/><Relationship Id="rId32" Type="http://schemas.openxmlformats.org/officeDocument/2006/relationships/font" Target="fonts/Roboto-regular.fntdata"/><Relationship Id="rId13" Type="http://schemas.openxmlformats.org/officeDocument/2006/relationships/slide" Target="slides/slide5.xml"/><Relationship Id="rId35" Type="http://schemas.openxmlformats.org/officeDocument/2006/relationships/font" Target="fonts/Roboto-boldItalic.fntdata"/><Relationship Id="rId12" Type="http://schemas.openxmlformats.org/officeDocument/2006/relationships/slide" Target="slides/slide4.xml"/><Relationship Id="rId34" Type="http://schemas.openxmlformats.org/officeDocument/2006/relationships/font" Target="fonts/Roboto-italic.fntdata"/><Relationship Id="rId15" Type="http://schemas.openxmlformats.org/officeDocument/2006/relationships/slide" Target="slides/slide7.xml"/><Relationship Id="rId37" Type="http://schemas.openxmlformats.org/officeDocument/2006/relationships/font" Target="fonts/HelveticaNeue-regular.fntdata"/><Relationship Id="rId14" Type="http://schemas.openxmlformats.org/officeDocument/2006/relationships/slide" Target="slides/slide6.xml"/><Relationship Id="rId36" Type="http://schemas.openxmlformats.org/officeDocument/2006/relationships/font" Target="fonts/BebasNeue-regular.fntdata"/><Relationship Id="rId17" Type="http://schemas.openxmlformats.org/officeDocument/2006/relationships/slide" Target="slides/slide9.xml"/><Relationship Id="rId39" Type="http://schemas.openxmlformats.org/officeDocument/2006/relationships/font" Target="fonts/HelveticaNeue-italic.fntdata"/><Relationship Id="rId16" Type="http://schemas.openxmlformats.org/officeDocument/2006/relationships/slide" Target="slides/slide8.xml"/><Relationship Id="rId38" Type="http://schemas.openxmlformats.org/officeDocument/2006/relationships/font" Target="fonts/HelveticaNeue-bold.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715449cfef_0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g3715449cfef_0_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0" name="Google Shape;47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0" name="Google Shape;50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8" name="Google Shape;51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8" name="Google Shape;52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8" name="Google Shape;55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8" name="Google Shape;56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8" name="Google Shape;57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715449cfef_0_1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g3715449cfef_0_1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7" name="Google Shape;58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9" name="Google Shape;59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715449cfef_0_6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0" name="Google Shape;630;g3715449cfef_0_6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3715449cfef_0_6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4" name="Google Shape;644;g3715449cfef_0_6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715449cfef_0_3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g3715449cfef_0_3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715449cfef_0_3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g3715449cfef_0_3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2" name="Google Shape;37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1" name="Google Shape;46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g3715449cfef_0_669"/>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g3715449cfef_0_669"/>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g3715449cfef_0_669"/>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3" name="Google Shape;13;g3715449cfef_0_669"/>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g3715449cfef_0_66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54" name="Shape 54"/>
        <p:cNvGrpSpPr/>
        <p:nvPr/>
      </p:nvGrpSpPr>
      <p:grpSpPr>
        <a:xfrm>
          <a:off x="0" y="0"/>
          <a:ext cx="0" cy="0"/>
          <a:chOff x="0" y="0"/>
          <a:chExt cx="0" cy="0"/>
        </a:xfrm>
      </p:grpSpPr>
      <p:sp>
        <p:nvSpPr>
          <p:cNvPr id="55" name="Google Shape;55;g3715449cfef_0_714"/>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g3715449cfef_0_714"/>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g3715449cfef_0_714"/>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58" name="Google Shape;58;g3715449cfef_0_71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59" name="Shape 59"/>
        <p:cNvGrpSpPr/>
        <p:nvPr/>
      </p:nvGrpSpPr>
      <p:grpSpPr>
        <a:xfrm>
          <a:off x="0" y="0"/>
          <a:ext cx="0" cy="0"/>
          <a:chOff x="0" y="0"/>
          <a:chExt cx="0" cy="0"/>
        </a:xfrm>
      </p:grpSpPr>
      <p:sp>
        <p:nvSpPr>
          <p:cNvPr id="60" name="Google Shape;60;g3715449cfef_0_719"/>
          <p:cNvSpPr txBox="1"/>
          <p:nvPr>
            <p:ph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p:txBody>
      </p:sp>
      <p:sp>
        <p:nvSpPr>
          <p:cNvPr id="61" name="Google Shape;61;g3715449cfef_0_719"/>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2" name="Google Shape;62;g3715449cfef_0_71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7" name="Shape 67"/>
        <p:cNvGrpSpPr/>
        <p:nvPr/>
      </p:nvGrpSpPr>
      <p:grpSpPr>
        <a:xfrm>
          <a:off x="0" y="0"/>
          <a:ext cx="0" cy="0"/>
          <a:chOff x="0" y="0"/>
          <a:chExt cx="0" cy="0"/>
        </a:xfrm>
      </p:grpSpPr>
      <p:sp>
        <p:nvSpPr>
          <p:cNvPr id="68" name="Google Shape;68;g3715449cfef_0_394"/>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g3715449cfef_0_394"/>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g3715449cfef_0_394"/>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1" name="Google Shape;71;g3715449cfef_0_394"/>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72" name="Google Shape;72;g3715449cfef_0_39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73" name="Shape 73"/>
        <p:cNvGrpSpPr/>
        <p:nvPr/>
      </p:nvGrpSpPr>
      <p:grpSpPr>
        <a:xfrm>
          <a:off x="0" y="0"/>
          <a:ext cx="0" cy="0"/>
          <a:chOff x="0" y="0"/>
          <a:chExt cx="0" cy="0"/>
        </a:xfrm>
      </p:grpSpPr>
      <p:sp>
        <p:nvSpPr>
          <p:cNvPr id="74" name="Google Shape;74;g3715449cfef_0_40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g3715449cfef_0_402"/>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77" name="Google Shape;77;g3715449cfef_0_40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g3715449cfef_0_40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3715449cfef_0_40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g3715449cfef_0_405"/>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2" name="Google Shape;82;g3715449cfef_0_405"/>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83" name="Google Shape;83;g3715449cfef_0_40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4" name="Shape 84"/>
        <p:cNvGrpSpPr/>
        <p:nvPr/>
      </p:nvGrpSpPr>
      <p:grpSpPr>
        <a:xfrm>
          <a:off x="0" y="0"/>
          <a:ext cx="0" cy="0"/>
          <a:chOff x="0" y="0"/>
          <a:chExt cx="0" cy="0"/>
        </a:xfrm>
      </p:grpSpPr>
      <p:sp>
        <p:nvSpPr>
          <p:cNvPr id="85" name="Google Shape;85;g3715449cfef_0_411"/>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g3715449cfef_0_41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g3715449cfef_0_41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88" name="Google Shape;88;g3715449cfef_0_411"/>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9" name="Google Shape;89;g3715449cfef_0_411"/>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0" name="Google Shape;90;g3715449cfef_0_41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1" name="Shape 91"/>
        <p:cNvGrpSpPr/>
        <p:nvPr/>
      </p:nvGrpSpPr>
      <p:grpSpPr>
        <a:xfrm>
          <a:off x="0" y="0"/>
          <a:ext cx="0" cy="0"/>
          <a:chOff x="0" y="0"/>
          <a:chExt cx="0" cy="0"/>
        </a:xfrm>
      </p:grpSpPr>
      <p:sp>
        <p:nvSpPr>
          <p:cNvPr id="92" name="Google Shape;92;g3715449cfef_0_418"/>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g3715449cfef_0_41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g3715449cfef_0_418"/>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95" name="Google Shape;95;g3715449cfef_0_41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6" name="Shape 96"/>
        <p:cNvGrpSpPr/>
        <p:nvPr/>
      </p:nvGrpSpPr>
      <p:grpSpPr>
        <a:xfrm>
          <a:off x="0" y="0"/>
          <a:ext cx="0" cy="0"/>
          <a:chOff x="0" y="0"/>
          <a:chExt cx="0" cy="0"/>
        </a:xfrm>
      </p:grpSpPr>
      <p:sp>
        <p:nvSpPr>
          <p:cNvPr id="97" name="Google Shape;97;g3715449cfef_0_423"/>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g3715449cfef_0_423"/>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g3715449cfef_0_423"/>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0" name="Google Shape;100;g3715449cfef_0_423"/>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01" name="Google Shape;101;g3715449cfef_0_42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2" name="Shape 102"/>
        <p:cNvGrpSpPr/>
        <p:nvPr/>
      </p:nvGrpSpPr>
      <p:grpSpPr>
        <a:xfrm>
          <a:off x="0" y="0"/>
          <a:ext cx="0" cy="0"/>
          <a:chOff x="0" y="0"/>
          <a:chExt cx="0" cy="0"/>
        </a:xfrm>
      </p:grpSpPr>
      <p:sp>
        <p:nvSpPr>
          <p:cNvPr id="103" name="Google Shape;103;g3715449cfef_0_429"/>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04" name="Google Shape;104;g3715449cfef_0_42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g3715449cfef_0_67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5" name="Shape 105"/>
        <p:cNvGrpSpPr/>
        <p:nvPr/>
      </p:nvGrpSpPr>
      <p:grpSpPr>
        <a:xfrm>
          <a:off x="0" y="0"/>
          <a:ext cx="0" cy="0"/>
          <a:chOff x="0" y="0"/>
          <a:chExt cx="0" cy="0"/>
        </a:xfrm>
      </p:grpSpPr>
      <p:sp>
        <p:nvSpPr>
          <p:cNvPr id="106" name="Google Shape;106;g3715449cfef_0_432"/>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g3715449cfef_0_432"/>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g3715449cfef_0_43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09" name="Google Shape;109;g3715449cfef_0_432"/>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0" name="Google Shape;110;g3715449cfef_0_432"/>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11" name="Google Shape;111;g3715449cfef_0_43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2" name="Shape 112"/>
        <p:cNvGrpSpPr/>
        <p:nvPr/>
      </p:nvGrpSpPr>
      <p:grpSpPr>
        <a:xfrm>
          <a:off x="0" y="0"/>
          <a:ext cx="0" cy="0"/>
          <a:chOff x="0" y="0"/>
          <a:chExt cx="0" cy="0"/>
        </a:xfrm>
      </p:grpSpPr>
      <p:sp>
        <p:nvSpPr>
          <p:cNvPr id="113" name="Google Shape;113;g3715449cfef_0_439"/>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715449cfef_0_439"/>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715449cfef_0_439"/>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116" name="Google Shape;116;g3715449cfef_0_43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117" name="Shape 117"/>
        <p:cNvGrpSpPr/>
        <p:nvPr/>
      </p:nvGrpSpPr>
      <p:grpSpPr>
        <a:xfrm>
          <a:off x="0" y="0"/>
          <a:ext cx="0" cy="0"/>
          <a:chOff x="0" y="0"/>
          <a:chExt cx="0" cy="0"/>
        </a:xfrm>
      </p:grpSpPr>
      <p:sp>
        <p:nvSpPr>
          <p:cNvPr id="118" name="Google Shape;118;g3715449cfef_0_444"/>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9" name="Google Shape;119;g3715449cfef_0_444"/>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0" name="Google Shape;120;g3715449cfef_0_44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5" name="Shape 125"/>
        <p:cNvGrpSpPr/>
        <p:nvPr/>
      </p:nvGrpSpPr>
      <p:grpSpPr>
        <a:xfrm>
          <a:off x="0" y="0"/>
          <a:ext cx="0" cy="0"/>
          <a:chOff x="0" y="0"/>
          <a:chExt cx="0" cy="0"/>
        </a:xfrm>
      </p:grpSpPr>
      <p:sp>
        <p:nvSpPr>
          <p:cNvPr id="126" name="Google Shape;126;p25"/>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25"/>
          <p:cNvSpPr/>
          <p:nvPr/>
        </p:nvSpPr>
        <p:spPr>
          <a:xfrm flipH="1">
            <a:off x="8246400" y="4245875"/>
            <a:ext cx="897600" cy="897600"/>
          </a:xfrm>
          <a:prstGeom prst="round1Rect">
            <a:avLst>
              <a:gd fmla="val 16667" name="adj"/>
            </a:avLst>
          </a:prstGeom>
          <a:solidFill>
            <a:schemeClr val="lt1">
              <a:alpha val="67450"/>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25"/>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9" name="Google Shape;129;p25"/>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30" name="Google Shape;130;p2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p2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3" name="Shape 133"/>
        <p:cNvGrpSpPr/>
        <p:nvPr/>
      </p:nvGrpSpPr>
      <p:grpSpPr>
        <a:xfrm>
          <a:off x="0" y="0"/>
          <a:ext cx="0" cy="0"/>
          <a:chOff x="0" y="0"/>
          <a:chExt cx="0" cy="0"/>
        </a:xfrm>
      </p:grpSpPr>
      <p:sp>
        <p:nvSpPr>
          <p:cNvPr id="134" name="Google Shape;134;p27"/>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35" name="Google Shape;135;p2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6" name="Shape 136"/>
        <p:cNvGrpSpPr/>
        <p:nvPr/>
      </p:nvGrpSpPr>
      <p:grpSpPr>
        <a:xfrm>
          <a:off x="0" y="0"/>
          <a:ext cx="0" cy="0"/>
          <a:chOff x="0" y="0"/>
          <a:chExt cx="0" cy="0"/>
        </a:xfrm>
      </p:grpSpPr>
      <p:sp>
        <p:nvSpPr>
          <p:cNvPr id="137" name="Google Shape;137;p28"/>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2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28"/>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0" name="Google Shape;140;p28"/>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41" name="Google Shape;141;p2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2" name="Shape 142"/>
        <p:cNvGrpSpPr/>
        <p:nvPr/>
      </p:nvGrpSpPr>
      <p:grpSpPr>
        <a:xfrm>
          <a:off x="0" y="0"/>
          <a:ext cx="0" cy="0"/>
          <a:chOff x="0" y="0"/>
          <a:chExt cx="0" cy="0"/>
        </a:xfrm>
      </p:grpSpPr>
      <p:sp>
        <p:nvSpPr>
          <p:cNvPr id="143" name="Google Shape;143;p29"/>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2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29"/>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46" name="Google Shape;146;p29"/>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7" name="Google Shape;147;p29"/>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48" name="Google Shape;148;p2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9" name="Shape 149"/>
        <p:cNvGrpSpPr/>
        <p:nvPr/>
      </p:nvGrpSpPr>
      <p:grpSpPr>
        <a:xfrm>
          <a:off x="0" y="0"/>
          <a:ext cx="0" cy="0"/>
          <a:chOff x="0" y="0"/>
          <a:chExt cx="0" cy="0"/>
        </a:xfrm>
      </p:grpSpPr>
      <p:sp>
        <p:nvSpPr>
          <p:cNvPr id="150" name="Google Shape;150;p30"/>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3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30"/>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53" name="Google Shape;153;p3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4" name="Shape 154"/>
        <p:cNvGrpSpPr/>
        <p:nvPr/>
      </p:nvGrpSpPr>
      <p:grpSpPr>
        <a:xfrm>
          <a:off x="0" y="0"/>
          <a:ext cx="0" cy="0"/>
          <a:chOff x="0" y="0"/>
          <a:chExt cx="0" cy="0"/>
        </a:xfrm>
      </p:grpSpPr>
      <p:sp>
        <p:nvSpPr>
          <p:cNvPr id="155" name="Google Shape;155;p31"/>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31"/>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p31"/>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8" name="Google Shape;158;p31"/>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159" name="Google Shape;159;p3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g3715449cfef_0_677"/>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9" name="Google Shape;19;g3715449cfef_0_67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0" name="Shape 160"/>
        <p:cNvGrpSpPr/>
        <p:nvPr/>
      </p:nvGrpSpPr>
      <p:grpSpPr>
        <a:xfrm>
          <a:off x="0" y="0"/>
          <a:ext cx="0" cy="0"/>
          <a:chOff x="0" y="0"/>
          <a:chExt cx="0" cy="0"/>
        </a:xfrm>
      </p:grpSpPr>
      <p:sp>
        <p:nvSpPr>
          <p:cNvPr id="161" name="Google Shape;161;p32"/>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162" name="Google Shape;162;p3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3" name="Shape 163"/>
        <p:cNvGrpSpPr/>
        <p:nvPr/>
      </p:nvGrpSpPr>
      <p:grpSpPr>
        <a:xfrm>
          <a:off x="0" y="0"/>
          <a:ext cx="0" cy="0"/>
          <a:chOff x="0" y="0"/>
          <a:chExt cx="0" cy="0"/>
        </a:xfrm>
      </p:grpSpPr>
      <p:sp>
        <p:nvSpPr>
          <p:cNvPr id="164" name="Google Shape;164;p33"/>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3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3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167" name="Google Shape;167;p33"/>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8" name="Google Shape;168;p33"/>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69" name="Google Shape;169;p3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0" name="Shape 170"/>
        <p:cNvGrpSpPr/>
        <p:nvPr/>
      </p:nvGrpSpPr>
      <p:grpSpPr>
        <a:xfrm>
          <a:off x="0" y="0"/>
          <a:ext cx="0" cy="0"/>
          <a:chOff x="0" y="0"/>
          <a:chExt cx="0" cy="0"/>
        </a:xfrm>
      </p:grpSpPr>
      <p:sp>
        <p:nvSpPr>
          <p:cNvPr id="171" name="Google Shape;171;p34"/>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34"/>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34"/>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stStyle>
          <a:p/>
        </p:txBody>
      </p:sp>
      <p:sp>
        <p:nvSpPr>
          <p:cNvPr id="174" name="Google Shape;174;p3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5" name="Shape 175"/>
        <p:cNvGrpSpPr/>
        <p:nvPr/>
      </p:nvGrpSpPr>
      <p:grpSpPr>
        <a:xfrm>
          <a:off x="0" y="0"/>
          <a:ext cx="0" cy="0"/>
          <a:chOff x="0" y="0"/>
          <a:chExt cx="0" cy="0"/>
        </a:xfrm>
      </p:grpSpPr>
      <p:sp>
        <p:nvSpPr>
          <p:cNvPr id="176" name="Google Shape;176;p35"/>
          <p:cNvSpPr txBox="1"/>
          <p:nvPr>
            <p:ph hasCustomPrompt="1"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77" name="Google Shape;177;p35"/>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78" name="Google Shape;178;p3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3" name="Shape 183"/>
        <p:cNvGrpSpPr/>
        <p:nvPr/>
      </p:nvGrpSpPr>
      <p:grpSpPr>
        <a:xfrm>
          <a:off x="0" y="0"/>
          <a:ext cx="0" cy="0"/>
          <a:chOff x="0" y="0"/>
          <a:chExt cx="0" cy="0"/>
        </a:xfrm>
      </p:grpSpPr>
      <p:sp>
        <p:nvSpPr>
          <p:cNvPr id="184" name="Google Shape;184;g3715449cfef_0_727"/>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g3715449cfef_0_727"/>
          <p:cNvSpPr/>
          <p:nvPr/>
        </p:nvSpPr>
        <p:spPr>
          <a:xfrm flipH="1">
            <a:off x="8246400" y="4245875"/>
            <a:ext cx="897600" cy="897600"/>
          </a:xfrm>
          <a:prstGeom prst="round1Rect">
            <a:avLst>
              <a:gd fmla="val 16667" name="adj"/>
            </a:avLst>
          </a:prstGeom>
          <a:solidFill>
            <a:schemeClr val="lt1">
              <a:alpha val="67058"/>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g3715449cfef_0_727"/>
          <p:cNvSpPr txBox="1"/>
          <p:nvPr>
            <p:ph type="ctrTitle"/>
          </p:nvPr>
        </p:nvSpPr>
        <p:spPr>
          <a:xfrm>
            <a:off x="390525" y="1819275"/>
            <a:ext cx="8222100" cy="933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87" name="Google Shape;187;g3715449cfef_0_727"/>
          <p:cNvSpPr txBox="1"/>
          <p:nvPr>
            <p:ph idx="1" type="subTitle"/>
          </p:nvPr>
        </p:nvSpPr>
        <p:spPr>
          <a:xfrm>
            <a:off x="390525" y="2789130"/>
            <a:ext cx="8222100" cy="43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188" name="Google Shape;188;g3715449cfef_0_72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9" name="Shape 189"/>
        <p:cNvGrpSpPr/>
        <p:nvPr/>
      </p:nvGrpSpPr>
      <p:grpSpPr>
        <a:xfrm>
          <a:off x="0" y="0"/>
          <a:ext cx="0" cy="0"/>
          <a:chOff x="0" y="0"/>
          <a:chExt cx="0" cy="0"/>
        </a:xfrm>
      </p:grpSpPr>
      <p:sp>
        <p:nvSpPr>
          <p:cNvPr id="190" name="Google Shape;190;g3715449cfef_0_733"/>
          <p:cNvSpPr txBox="1"/>
          <p:nvPr>
            <p:ph type="title"/>
          </p:nvPr>
        </p:nvSpPr>
        <p:spPr>
          <a:xfrm>
            <a:off x="460950" y="2065350"/>
            <a:ext cx="8222100" cy="10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p:txBody>
      </p:sp>
      <p:sp>
        <p:nvSpPr>
          <p:cNvPr id="191" name="Google Shape;191;g3715449cfef_0_73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2" name="Shape 192"/>
        <p:cNvGrpSpPr/>
        <p:nvPr/>
      </p:nvGrpSpPr>
      <p:grpSpPr>
        <a:xfrm>
          <a:off x="0" y="0"/>
          <a:ext cx="0" cy="0"/>
          <a:chOff x="0" y="0"/>
          <a:chExt cx="0" cy="0"/>
        </a:xfrm>
      </p:grpSpPr>
      <p:sp>
        <p:nvSpPr>
          <p:cNvPr id="193" name="Google Shape;193;g3715449cfef_0_736"/>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715449cfef_0_73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715449cfef_0_736"/>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96" name="Google Shape;196;g3715449cfef_0_736"/>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97" name="Google Shape;197;g3715449cfef_0_73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8" name="Shape 198"/>
        <p:cNvGrpSpPr/>
        <p:nvPr/>
      </p:nvGrpSpPr>
      <p:grpSpPr>
        <a:xfrm>
          <a:off x="0" y="0"/>
          <a:ext cx="0" cy="0"/>
          <a:chOff x="0" y="0"/>
          <a:chExt cx="0" cy="0"/>
        </a:xfrm>
      </p:grpSpPr>
      <p:sp>
        <p:nvSpPr>
          <p:cNvPr id="199" name="Google Shape;199;g3715449cfef_0_742"/>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g3715449cfef_0_74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3715449cfef_0_742"/>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02" name="Google Shape;202;g3715449cfef_0_742"/>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03" name="Google Shape;203;g3715449cfef_0_742"/>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04" name="Google Shape;204;g3715449cfef_0_742"/>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5" name="Shape 205"/>
        <p:cNvGrpSpPr/>
        <p:nvPr/>
      </p:nvGrpSpPr>
      <p:grpSpPr>
        <a:xfrm>
          <a:off x="0" y="0"/>
          <a:ext cx="0" cy="0"/>
          <a:chOff x="0" y="0"/>
          <a:chExt cx="0" cy="0"/>
        </a:xfrm>
      </p:grpSpPr>
      <p:sp>
        <p:nvSpPr>
          <p:cNvPr id="206" name="Google Shape;206;g3715449cfef_0_749"/>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3715449cfef_0_749"/>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715449cfef_0_749"/>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209" name="Google Shape;209;g3715449cfef_0_74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210" name="Shape 210"/>
        <p:cNvGrpSpPr/>
        <p:nvPr/>
      </p:nvGrpSpPr>
      <p:grpSpPr>
        <a:xfrm>
          <a:off x="0" y="0"/>
          <a:ext cx="0" cy="0"/>
          <a:chOff x="0" y="0"/>
          <a:chExt cx="0" cy="0"/>
        </a:xfrm>
      </p:grpSpPr>
      <p:sp>
        <p:nvSpPr>
          <p:cNvPr id="211" name="Google Shape;211;g3715449cfef_0_754"/>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g3715449cfef_0_75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715449cfef_0_754"/>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14" name="Google Shape;214;g3715449cfef_0_754"/>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215" name="Google Shape;215;g3715449cfef_0_75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g3715449cfef_0_680"/>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3715449cfef_0_68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g3715449cfef_0_680"/>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24" name="Google Shape;24;g3715449cfef_0_680"/>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5" name="Google Shape;25;g3715449cfef_0_68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216" name="Shape 216"/>
        <p:cNvGrpSpPr/>
        <p:nvPr/>
      </p:nvGrpSpPr>
      <p:grpSpPr>
        <a:xfrm>
          <a:off x="0" y="0"/>
          <a:ext cx="0" cy="0"/>
          <a:chOff x="0" y="0"/>
          <a:chExt cx="0" cy="0"/>
        </a:xfrm>
      </p:grpSpPr>
      <p:sp>
        <p:nvSpPr>
          <p:cNvPr id="217" name="Google Shape;217;g3715449cfef_0_760"/>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218" name="Google Shape;218;g3715449cfef_0_76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219" name="Shape 219"/>
        <p:cNvGrpSpPr/>
        <p:nvPr/>
      </p:nvGrpSpPr>
      <p:grpSpPr>
        <a:xfrm>
          <a:off x="0" y="0"/>
          <a:ext cx="0" cy="0"/>
          <a:chOff x="0" y="0"/>
          <a:chExt cx="0" cy="0"/>
        </a:xfrm>
      </p:grpSpPr>
      <p:sp>
        <p:nvSpPr>
          <p:cNvPr id="220" name="Google Shape;220;g3715449cfef_0_763"/>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715449cfef_0_76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715449cfef_0_76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223" name="Google Shape;223;g3715449cfef_0_763"/>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24" name="Google Shape;224;g3715449cfef_0_763"/>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225" name="Google Shape;225;g3715449cfef_0_76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226" name="Shape 226"/>
        <p:cNvGrpSpPr/>
        <p:nvPr/>
      </p:nvGrpSpPr>
      <p:grpSpPr>
        <a:xfrm>
          <a:off x="0" y="0"/>
          <a:ext cx="0" cy="0"/>
          <a:chOff x="0" y="0"/>
          <a:chExt cx="0" cy="0"/>
        </a:xfrm>
      </p:grpSpPr>
      <p:sp>
        <p:nvSpPr>
          <p:cNvPr id="227" name="Google Shape;227;g3715449cfef_0_77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3715449cfef_0_77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715449cfef_0_770"/>
          <p:cNvSpPr txBox="1"/>
          <p:nvPr>
            <p:ph idx="1" type="body"/>
          </p:nvPr>
        </p:nvSpPr>
        <p:spPr>
          <a:xfrm>
            <a:off x="57150" y="4696825"/>
            <a:ext cx="8382000" cy="4467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Clr>
                <a:schemeClr val="lt1"/>
              </a:buClr>
              <a:buSzPts val="1200"/>
              <a:buNone/>
              <a:defRPr sz="1200">
                <a:solidFill>
                  <a:schemeClr val="lt1"/>
                </a:solidFill>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30" name="Google Shape;230;g3715449cfef_0_77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bg>
      <p:bgPr>
        <a:solidFill>
          <a:schemeClr val="accent4"/>
        </a:solidFill>
      </p:bgPr>
    </p:bg>
    <p:spTree>
      <p:nvGrpSpPr>
        <p:cNvPr id="231" name="Shape 231"/>
        <p:cNvGrpSpPr/>
        <p:nvPr/>
      </p:nvGrpSpPr>
      <p:grpSpPr>
        <a:xfrm>
          <a:off x="0" y="0"/>
          <a:ext cx="0" cy="0"/>
          <a:chOff x="0" y="0"/>
          <a:chExt cx="0" cy="0"/>
        </a:xfrm>
      </p:grpSpPr>
      <p:sp>
        <p:nvSpPr>
          <p:cNvPr id="232" name="Google Shape;232;g3715449cfef_0_775"/>
          <p:cNvSpPr txBox="1"/>
          <p:nvPr>
            <p:ph type="title"/>
          </p:nvPr>
        </p:nvSpPr>
        <p:spPr>
          <a:xfrm>
            <a:off x="475500" y="1258525"/>
            <a:ext cx="82221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p:txBody>
      </p:sp>
      <p:sp>
        <p:nvSpPr>
          <p:cNvPr id="233" name="Google Shape;233;g3715449cfef_0_775"/>
          <p:cNvSpPr txBox="1"/>
          <p:nvPr>
            <p:ph idx="1" type="body"/>
          </p:nvPr>
        </p:nvSpPr>
        <p:spPr>
          <a:xfrm>
            <a:off x="475500" y="3304625"/>
            <a:ext cx="82221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234" name="Google Shape;234;g3715449cfef_0_77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235" name="Shape 235"/>
        <p:cNvGrpSpPr/>
        <p:nvPr/>
      </p:nvGrpSpPr>
      <p:grpSpPr>
        <a:xfrm>
          <a:off x="0" y="0"/>
          <a:ext cx="0" cy="0"/>
          <a:chOff x="0" y="0"/>
          <a:chExt cx="0" cy="0"/>
        </a:xfrm>
      </p:grpSpPr>
      <p:sp>
        <p:nvSpPr>
          <p:cNvPr id="236" name="Google Shape;236;g3715449cfef_0_779"/>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g3715449cfef_0_686"/>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3715449cfef_0_68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g3715449cfef_0_686"/>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30" name="Google Shape;30;g3715449cfef_0_686"/>
          <p:cNvSpPr txBox="1"/>
          <p:nvPr>
            <p:ph idx="1" type="body"/>
          </p:nvPr>
        </p:nvSpPr>
        <p:spPr>
          <a:xfrm>
            <a:off x="47190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g3715449cfef_0_686"/>
          <p:cNvSpPr txBox="1"/>
          <p:nvPr>
            <p:ph idx="2" type="body"/>
          </p:nvPr>
        </p:nvSpPr>
        <p:spPr>
          <a:xfrm>
            <a:off x="4694250" y="1919075"/>
            <a:ext cx="3999900" cy="2710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2" name="Google Shape;32;g3715449cfef_0_68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g3715449cfef_0_693"/>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g3715449cfef_0_69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g3715449cfef_0_693"/>
          <p:cNvSpPr txBox="1"/>
          <p:nvPr>
            <p:ph type="title"/>
          </p:nvPr>
        </p:nvSpPr>
        <p:spPr>
          <a:xfrm>
            <a:off x="98250" y="16350"/>
            <a:ext cx="8826600" cy="6027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37" name="Google Shape;37;g3715449cfef_0_69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8" name="Shape 38"/>
        <p:cNvGrpSpPr/>
        <p:nvPr/>
      </p:nvGrpSpPr>
      <p:grpSpPr>
        <a:xfrm>
          <a:off x="0" y="0"/>
          <a:ext cx="0" cy="0"/>
          <a:chOff x="0" y="0"/>
          <a:chExt cx="0" cy="0"/>
        </a:xfrm>
      </p:grpSpPr>
      <p:sp>
        <p:nvSpPr>
          <p:cNvPr id="39" name="Google Shape;39;g3715449cfef_0_698"/>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3715449cfef_0_698"/>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g3715449cfef_0_698"/>
          <p:cNvSpPr txBox="1"/>
          <p:nvPr>
            <p:ph type="title"/>
          </p:nvPr>
        </p:nvSpPr>
        <p:spPr>
          <a:xfrm>
            <a:off x="226078" y="357800"/>
            <a:ext cx="2808000" cy="9534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 name="Google Shape;42;g3715449cfef_0_698"/>
          <p:cNvSpPr txBox="1"/>
          <p:nvPr>
            <p:ph idx="1" type="body"/>
          </p:nvPr>
        </p:nvSpPr>
        <p:spPr>
          <a:xfrm>
            <a:off x="226075" y="1465800"/>
            <a:ext cx="2808000" cy="31635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chemeClr val="lt1"/>
              </a:buClr>
              <a:buSzPts val="1200"/>
              <a:buChar char="●"/>
              <a:defRPr sz="1200">
                <a:solidFill>
                  <a:schemeClr val="lt1"/>
                </a:solidFill>
              </a:defRPr>
            </a:lvl1pPr>
            <a:lvl2pPr indent="-304800" lvl="1" marL="914400" algn="l">
              <a:lnSpc>
                <a:spcPct val="115000"/>
              </a:lnSpc>
              <a:spcBef>
                <a:spcPts val="1600"/>
              </a:spcBef>
              <a:spcAft>
                <a:spcPts val="0"/>
              </a:spcAft>
              <a:buClr>
                <a:schemeClr val="lt1"/>
              </a:buClr>
              <a:buSzPts val="1200"/>
              <a:buChar char="○"/>
              <a:defRPr sz="1200">
                <a:solidFill>
                  <a:schemeClr val="lt1"/>
                </a:solidFill>
              </a:defRPr>
            </a:lvl2pPr>
            <a:lvl3pPr indent="-304800" lvl="2" marL="1371600" algn="l">
              <a:lnSpc>
                <a:spcPct val="115000"/>
              </a:lnSpc>
              <a:spcBef>
                <a:spcPts val="1600"/>
              </a:spcBef>
              <a:spcAft>
                <a:spcPts val="0"/>
              </a:spcAft>
              <a:buClr>
                <a:schemeClr val="lt1"/>
              </a:buClr>
              <a:buSzPts val="1200"/>
              <a:buChar char="■"/>
              <a:defRPr sz="1200">
                <a:solidFill>
                  <a:schemeClr val="lt1"/>
                </a:solidFill>
              </a:defRPr>
            </a:lvl3pPr>
            <a:lvl4pPr indent="-304800" lvl="3" marL="1828800" algn="l">
              <a:lnSpc>
                <a:spcPct val="115000"/>
              </a:lnSpc>
              <a:spcBef>
                <a:spcPts val="1600"/>
              </a:spcBef>
              <a:spcAft>
                <a:spcPts val="0"/>
              </a:spcAft>
              <a:buClr>
                <a:schemeClr val="lt1"/>
              </a:buClr>
              <a:buSzPts val="1200"/>
              <a:buChar char="●"/>
              <a:defRPr sz="1200">
                <a:solidFill>
                  <a:schemeClr val="lt1"/>
                </a:solidFill>
              </a:defRPr>
            </a:lvl4pPr>
            <a:lvl5pPr indent="-304800" lvl="4" marL="2286000" algn="l">
              <a:lnSpc>
                <a:spcPct val="115000"/>
              </a:lnSpc>
              <a:spcBef>
                <a:spcPts val="1600"/>
              </a:spcBef>
              <a:spcAft>
                <a:spcPts val="0"/>
              </a:spcAft>
              <a:buClr>
                <a:schemeClr val="lt1"/>
              </a:buClr>
              <a:buSzPts val="1200"/>
              <a:buChar char="○"/>
              <a:defRPr sz="1200">
                <a:solidFill>
                  <a:schemeClr val="lt1"/>
                </a:solidFill>
              </a:defRPr>
            </a:lvl5pPr>
            <a:lvl6pPr indent="-304800" lvl="5" marL="2743200" algn="l">
              <a:lnSpc>
                <a:spcPct val="115000"/>
              </a:lnSpc>
              <a:spcBef>
                <a:spcPts val="1600"/>
              </a:spcBef>
              <a:spcAft>
                <a:spcPts val="0"/>
              </a:spcAft>
              <a:buClr>
                <a:schemeClr val="lt1"/>
              </a:buClr>
              <a:buSzPts val="1200"/>
              <a:buChar char="■"/>
              <a:defRPr sz="1200">
                <a:solidFill>
                  <a:schemeClr val="lt1"/>
                </a:solidFill>
              </a:defRPr>
            </a:lvl6pPr>
            <a:lvl7pPr indent="-304800" lvl="6" marL="3200400" algn="l">
              <a:lnSpc>
                <a:spcPct val="115000"/>
              </a:lnSpc>
              <a:spcBef>
                <a:spcPts val="1600"/>
              </a:spcBef>
              <a:spcAft>
                <a:spcPts val="0"/>
              </a:spcAft>
              <a:buClr>
                <a:schemeClr val="lt1"/>
              </a:buClr>
              <a:buSzPts val="1200"/>
              <a:buChar char="●"/>
              <a:defRPr sz="1200">
                <a:solidFill>
                  <a:schemeClr val="lt1"/>
                </a:solidFill>
              </a:defRPr>
            </a:lvl7pPr>
            <a:lvl8pPr indent="-304800" lvl="7" marL="3657600" algn="l">
              <a:lnSpc>
                <a:spcPct val="115000"/>
              </a:lnSpc>
              <a:spcBef>
                <a:spcPts val="1600"/>
              </a:spcBef>
              <a:spcAft>
                <a:spcPts val="0"/>
              </a:spcAft>
              <a:buClr>
                <a:schemeClr val="lt1"/>
              </a:buClr>
              <a:buSzPts val="1200"/>
              <a:buChar char="○"/>
              <a:defRPr sz="1200">
                <a:solidFill>
                  <a:schemeClr val="lt1"/>
                </a:solidFill>
              </a:defRPr>
            </a:lvl8pPr>
            <a:lvl9pPr indent="-304800" lvl="8" marL="4114800" algn="l">
              <a:lnSpc>
                <a:spcPct val="115000"/>
              </a:lnSpc>
              <a:spcBef>
                <a:spcPts val="1600"/>
              </a:spcBef>
              <a:spcAft>
                <a:spcPts val="1600"/>
              </a:spcAft>
              <a:buClr>
                <a:schemeClr val="lt1"/>
              </a:buClr>
              <a:buSzPts val="1200"/>
              <a:buChar char="■"/>
              <a:defRPr sz="1200">
                <a:solidFill>
                  <a:schemeClr val="lt1"/>
                </a:solidFill>
              </a:defRPr>
            </a:lvl9pPr>
          </a:lstStyle>
          <a:p/>
        </p:txBody>
      </p:sp>
      <p:sp>
        <p:nvSpPr>
          <p:cNvPr id="43" name="Google Shape;43;g3715449cfef_0_698"/>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44" name="Shape 44"/>
        <p:cNvGrpSpPr/>
        <p:nvPr/>
      </p:nvGrpSpPr>
      <p:grpSpPr>
        <a:xfrm>
          <a:off x="0" y="0"/>
          <a:ext cx="0" cy="0"/>
          <a:chOff x="0" y="0"/>
          <a:chExt cx="0" cy="0"/>
        </a:xfrm>
      </p:grpSpPr>
      <p:sp>
        <p:nvSpPr>
          <p:cNvPr id="45" name="Google Shape;45;g3715449cfef_0_704"/>
          <p:cNvSpPr txBox="1"/>
          <p:nvPr>
            <p:ph type="title"/>
          </p:nvPr>
        </p:nvSpPr>
        <p:spPr>
          <a:xfrm>
            <a:off x="490250" y="488250"/>
            <a:ext cx="62271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p:txBody>
      </p:sp>
      <p:sp>
        <p:nvSpPr>
          <p:cNvPr id="46" name="Google Shape;46;g3715449cfef_0_70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47" name="Shape 47"/>
        <p:cNvGrpSpPr/>
        <p:nvPr/>
      </p:nvGrpSpPr>
      <p:grpSpPr>
        <a:xfrm>
          <a:off x="0" y="0"/>
          <a:ext cx="0" cy="0"/>
          <a:chOff x="0" y="0"/>
          <a:chExt cx="0" cy="0"/>
        </a:xfrm>
      </p:grpSpPr>
      <p:sp>
        <p:nvSpPr>
          <p:cNvPr id="48" name="Google Shape;48;g3715449cfef_0_707"/>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g3715449cfef_0_707"/>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3715449cfef_0_70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p:txBody>
      </p:sp>
      <p:sp>
        <p:nvSpPr>
          <p:cNvPr id="51" name="Google Shape;51;g3715449cfef_0_707"/>
          <p:cNvSpPr txBox="1"/>
          <p:nvPr>
            <p:ph idx="1" type="subTitle"/>
          </p:nvPr>
        </p:nvSpPr>
        <p:spPr>
          <a:xfrm>
            <a:off x="265500" y="2779467"/>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g3715449cfef_0_707"/>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53" name="Google Shape;53;g3715449cfef_0_707"/>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5.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3.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g3715449cfef_0_665"/>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7" name="Google Shape;7;g3715449cfef_0_665"/>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8" name="Google Shape;8;g3715449cfef_0_665"/>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63" name="Shape 63"/>
        <p:cNvGrpSpPr/>
        <p:nvPr/>
      </p:nvGrpSpPr>
      <p:grpSpPr>
        <a:xfrm>
          <a:off x="0" y="0"/>
          <a:ext cx="0" cy="0"/>
          <a:chOff x="0" y="0"/>
          <a:chExt cx="0" cy="0"/>
        </a:xfrm>
      </p:grpSpPr>
      <p:sp>
        <p:nvSpPr>
          <p:cNvPr id="64" name="Google Shape;64;g3715449cfef_0_390"/>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65" name="Google Shape;65;g3715449cfef_0_390"/>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66" name="Google Shape;66;g3715449cfef_0_390"/>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lt1"/>
        </a:solidFill>
      </p:bgPr>
    </p:bg>
    <p:spTree>
      <p:nvGrpSpPr>
        <p:cNvPr id="121" name="Shape 121"/>
        <p:cNvGrpSpPr/>
        <p:nvPr/>
      </p:nvGrpSpPr>
      <p:grpSpPr>
        <a:xfrm>
          <a:off x="0" y="0"/>
          <a:ext cx="0" cy="0"/>
          <a:chOff x="0" y="0"/>
          <a:chExt cx="0" cy="0"/>
        </a:xfrm>
      </p:grpSpPr>
      <p:sp>
        <p:nvSpPr>
          <p:cNvPr id="122" name="Google Shape;122;p24"/>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123" name="Google Shape;123;p24"/>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124" name="Google Shape;124;p24"/>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79" name="Shape 179"/>
        <p:cNvGrpSpPr/>
        <p:nvPr/>
      </p:nvGrpSpPr>
      <p:grpSpPr>
        <a:xfrm>
          <a:off x="0" y="0"/>
          <a:ext cx="0" cy="0"/>
          <a:chOff x="0" y="0"/>
          <a:chExt cx="0" cy="0"/>
        </a:xfrm>
      </p:grpSpPr>
      <p:sp>
        <p:nvSpPr>
          <p:cNvPr id="180" name="Google Shape;180;g3715449cfef_0_723"/>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1pPr>
            <a:lvl2pPr lvl="1"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2pPr>
            <a:lvl3pPr lvl="2"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3pPr>
            <a:lvl4pPr lvl="3"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4pPr>
            <a:lvl5pPr lvl="4"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5pPr>
            <a:lvl6pPr lvl="5"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6pPr>
            <a:lvl7pPr lvl="6"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7pPr>
            <a:lvl8pPr lvl="7"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8pPr>
            <a:lvl9pPr lvl="8" marR="0" rtl="0" algn="l">
              <a:lnSpc>
                <a:spcPct val="100000"/>
              </a:lnSpc>
              <a:spcBef>
                <a:spcPts val="0"/>
              </a:spcBef>
              <a:spcAft>
                <a:spcPts val="0"/>
              </a:spcAft>
              <a:buClr>
                <a:schemeClr val="lt1"/>
              </a:buClr>
              <a:buSzPts val="3200"/>
              <a:buFont typeface="Roboto"/>
              <a:buNone/>
              <a:defRPr b="0" i="0" sz="3200" u="none" cap="none" strike="noStrike">
                <a:solidFill>
                  <a:schemeClr val="lt1"/>
                </a:solidFill>
                <a:latin typeface="Roboto"/>
                <a:ea typeface="Roboto"/>
                <a:cs typeface="Roboto"/>
                <a:sym typeface="Roboto"/>
              </a:defRPr>
            </a:lvl9pPr>
          </a:lstStyle>
          <a:p/>
        </p:txBody>
      </p:sp>
      <p:sp>
        <p:nvSpPr>
          <p:cNvPr id="181" name="Google Shape;181;g3715449cfef_0_723"/>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Roboto"/>
              <a:buChar char="●"/>
              <a:defRPr b="0" i="0" sz="1800" u="none" cap="none" strike="noStrike">
                <a:solidFill>
                  <a:schemeClr val="lt2"/>
                </a:solidFill>
                <a:latin typeface="Roboto"/>
                <a:ea typeface="Roboto"/>
                <a:cs typeface="Roboto"/>
                <a:sym typeface="Roboto"/>
              </a:defRPr>
            </a:lvl1pPr>
            <a:lvl2pPr indent="-317500" lvl="1" marL="914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2pPr>
            <a:lvl3pPr indent="-317500" lvl="2" marL="1371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3pPr>
            <a:lvl4pPr indent="-317500" lvl="3" marL="18288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4pPr>
            <a:lvl5pPr indent="-317500" lvl="4" marL="22860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5pPr>
            <a:lvl6pPr indent="-317500" lvl="5" marL="27432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6pPr>
            <a:lvl7pPr indent="-317500" lvl="6" marL="32004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7pPr>
            <a:lvl8pPr indent="-317500" lvl="7" marL="3657600" marR="0" rtl="0" algn="l">
              <a:lnSpc>
                <a:spcPct val="115000"/>
              </a:lnSpc>
              <a:spcBef>
                <a:spcPts val="1600"/>
              </a:spcBef>
              <a:spcAft>
                <a:spcPts val="0"/>
              </a:spcAft>
              <a:buClr>
                <a:schemeClr val="lt2"/>
              </a:buClr>
              <a:buSzPts val="1400"/>
              <a:buFont typeface="Roboto"/>
              <a:buChar char="○"/>
              <a:defRPr b="0" i="0" sz="1400" u="none" cap="none" strike="noStrike">
                <a:solidFill>
                  <a:schemeClr val="lt2"/>
                </a:solidFill>
                <a:latin typeface="Roboto"/>
                <a:ea typeface="Roboto"/>
                <a:cs typeface="Roboto"/>
                <a:sym typeface="Roboto"/>
              </a:defRPr>
            </a:lvl8pPr>
            <a:lvl9pPr indent="-317500" lvl="8" marL="4114800" marR="0" rtl="0" algn="l">
              <a:lnSpc>
                <a:spcPct val="115000"/>
              </a:lnSpc>
              <a:spcBef>
                <a:spcPts val="1600"/>
              </a:spcBef>
              <a:spcAft>
                <a:spcPts val="1600"/>
              </a:spcAft>
              <a:buClr>
                <a:schemeClr val="lt2"/>
              </a:buClr>
              <a:buSzPts val="1400"/>
              <a:buFont typeface="Roboto"/>
              <a:buChar char="■"/>
              <a:defRPr b="0" i="0" sz="1400" u="none" cap="none" strike="noStrike">
                <a:solidFill>
                  <a:schemeClr val="lt2"/>
                </a:solidFill>
                <a:latin typeface="Roboto"/>
                <a:ea typeface="Roboto"/>
                <a:cs typeface="Roboto"/>
                <a:sym typeface="Roboto"/>
              </a:defRPr>
            </a:lvl9pPr>
          </a:lstStyle>
          <a:p/>
        </p:txBody>
      </p:sp>
      <p:sp>
        <p:nvSpPr>
          <p:cNvPr id="182" name="Google Shape;182;g3715449cfef_0_723"/>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hyperlink" Target="https://www.ejemplos.co/ejemplos-de-metodo-cientific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mailto:a.gomez@umh.es" TargetMode="External"/><Relationship Id="rId4" Type="http://schemas.openxmlformats.org/officeDocument/2006/relationships/hyperlink" Target="mailto:a.lara@umh.es" TargetMode="External"/><Relationship Id="rId5" Type="http://schemas.openxmlformats.org/officeDocument/2006/relationships/image" Target="../media/image3.jpg"/><Relationship Id="rId6" Type="http://schemas.openxmlformats.org/officeDocument/2006/relationships/image" Target="../media/image2.png"/><Relationship Id="rId7"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image" Target="../media/image7.png"/><Relationship Id="rId4" Type="http://schemas.openxmlformats.org/officeDocument/2006/relationships/hyperlink" Target="http://www.youtube.com/watch?v=9mn_apO2DKk" TargetMode="External"/><Relationship Id="rId5" Type="http://schemas.openxmlformats.org/officeDocument/2006/relationships/hyperlink" Target="http://www.youtube.com/watch?v=9mn_apO2DKk" TargetMode="External"/><Relationship Id="rId6" Type="http://schemas.openxmlformats.org/officeDocument/2006/relationships/image" Target="../media/image1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hyperlink" Target="https://salvandomiterritorio.umh.es/" TargetMode="External"/><Relationship Id="rId4" Type="http://schemas.openxmlformats.org/officeDocument/2006/relationships/hyperlink" Target="https://creativecommons.org/licenses/by-nc-nd/4.0/" TargetMode="External"/><Relationship Id="rId5" Type="http://schemas.openxmlformats.org/officeDocument/2006/relationships/image" Target="../media/image3.jpg"/><Relationship Id="rId6" Type="http://schemas.openxmlformats.org/officeDocument/2006/relationships/image" Target="../media/image2.png"/><Relationship Id="rId7" Type="http://schemas.openxmlformats.org/officeDocument/2006/relationships/image" Target="../media/image1.jpg"/><Relationship Id="rId8"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 Id="rId3" Type="http://schemas.openxmlformats.org/officeDocument/2006/relationships/image" Target="../media/image3.jpg"/><Relationship Id="rId4" Type="http://schemas.openxmlformats.org/officeDocument/2006/relationships/image" Target="../media/image2.png"/><Relationship Id="rId5" Type="http://schemas.openxmlformats.org/officeDocument/2006/relationships/image" Target="../media/image1.jpg"/><Relationship Id="rId6" Type="http://schemas.openxmlformats.org/officeDocument/2006/relationships/hyperlink" Target="mailto:a.gomez@umh.es" TargetMode="External"/><Relationship Id="rId7" Type="http://schemas.openxmlformats.org/officeDocument/2006/relationships/hyperlink" Target="mailto:a.lara@umh.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715449cfef_0_134"/>
          <p:cNvSpPr txBox="1"/>
          <p:nvPr/>
        </p:nvSpPr>
        <p:spPr>
          <a:xfrm>
            <a:off x="540000" y="381475"/>
            <a:ext cx="8096400" cy="4170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s-ES" sz="1200" u="none" cap="none" strike="noStrike">
                <a:solidFill>
                  <a:srgbClr val="7030A0"/>
                </a:solidFill>
                <a:latin typeface="Arial"/>
                <a:ea typeface="Arial"/>
                <a:cs typeface="Arial"/>
                <a:sym typeface="Arial"/>
              </a:rPr>
              <a:t>INSTRUCTIONS/RECOMMENDATIONS FOR TEACHERS</a:t>
            </a:r>
            <a:endParaRPr b="1"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The </a:t>
            </a:r>
            <a:r>
              <a:rPr b="1" i="0" lang="es-ES" sz="1200" u="none" cap="none" strike="noStrike">
                <a:solidFill>
                  <a:srgbClr val="7030A0"/>
                </a:solidFill>
                <a:latin typeface="Arial"/>
                <a:ea typeface="Arial"/>
                <a:cs typeface="Arial"/>
                <a:sym typeface="Arial"/>
              </a:rPr>
              <a:t>Research and Scientific Method</a:t>
            </a:r>
            <a:r>
              <a:rPr b="0" i="0" lang="es-ES" sz="1200" u="none" cap="none" strike="noStrike">
                <a:solidFill>
                  <a:srgbClr val="7030A0"/>
                </a:solidFill>
                <a:latin typeface="Arial"/>
                <a:ea typeface="Arial"/>
                <a:cs typeface="Arial"/>
                <a:sym typeface="Arial"/>
              </a:rPr>
              <a:t> workshop/section consists of 5 parts. The </a:t>
            </a:r>
            <a:r>
              <a:rPr b="0" i="1" lang="es-ES" sz="1200" u="none" cap="none" strike="noStrike">
                <a:solidFill>
                  <a:srgbClr val="7030A0"/>
                </a:solidFill>
                <a:latin typeface="Arial"/>
                <a:ea typeface="Arial"/>
                <a:cs typeface="Arial"/>
                <a:sym typeface="Arial"/>
              </a:rPr>
              <a:t>Saving My Territory</a:t>
            </a:r>
            <a:r>
              <a:rPr b="0" i="0" lang="es-ES" sz="1200" u="none" cap="none" strike="noStrike">
                <a:solidFill>
                  <a:srgbClr val="7030A0"/>
                </a:solidFill>
                <a:latin typeface="Arial"/>
                <a:ea typeface="Arial"/>
                <a:cs typeface="Arial"/>
                <a:sym typeface="Arial"/>
              </a:rPr>
              <a:t> Guide explains the contents of each workshop/section in detail, and contains recommendations for classroom work.</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This part/session is accompanied by 2 presentations:</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1) </a:t>
            </a:r>
            <a:r>
              <a:rPr b="1" i="0" lang="es-ES" sz="1200" u="none" cap="none" strike="noStrike">
                <a:solidFill>
                  <a:srgbClr val="7030A0"/>
                </a:solidFill>
                <a:latin typeface="Arial"/>
                <a:ea typeface="Arial"/>
                <a:cs typeface="Arial"/>
                <a:sym typeface="Arial"/>
              </a:rPr>
              <a:t>Presentation-guide: </a:t>
            </a:r>
            <a:r>
              <a:rPr b="1" i="1" lang="es-ES" sz="1200" u="none" cap="none" strike="noStrike">
                <a:solidFill>
                  <a:srgbClr val="7030A0"/>
                </a:solidFill>
                <a:latin typeface="Arial"/>
                <a:ea typeface="Arial"/>
                <a:cs typeface="Arial"/>
                <a:sym typeface="Arial"/>
              </a:rPr>
              <a:t>The scientific method</a:t>
            </a:r>
            <a:r>
              <a:rPr b="1" i="0" lang="es-ES" sz="1200" u="none" cap="none" strike="noStrike">
                <a:solidFill>
                  <a:srgbClr val="7030A0"/>
                </a:solidFill>
                <a:latin typeface="Arial"/>
                <a:ea typeface="Arial"/>
                <a:cs typeface="Arial"/>
                <a:sym typeface="Arial"/>
              </a:rPr>
              <a:t> for teachers,</a:t>
            </a:r>
            <a:r>
              <a:rPr b="0" i="0" lang="es-ES" sz="1200" u="none" cap="none" strike="noStrike">
                <a:solidFill>
                  <a:srgbClr val="7030A0"/>
                </a:solidFill>
                <a:latin typeface="Arial"/>
                <a:ea typeface="Arial"/>
                <a:cs typeface="Arial"/>
                <a:sym typeface="Arial"/>
              </a:rPr>
              <a:t> with the instructions and recommendations required to teach each part/session in the classroom. The presentations include audiovisual content, discussion activities and other dynamics and challenges for working on the content presented. A timeframe to organise the session is provided, but teachers should adjust the time spent on each activity or audiovisual material at their discretion: as progress is made in the classroom, depending on the students' needs, or if they prefer to review some contents rather than others. There are also slides with characters providing a common theme, and suggesting the final task in each session.</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2) </a:t>
            </a:r>
            <a:r>
              <a:rPr b="1" i="0" lang="es-ES" sz="1200" u="none" cap="none" strike="noStrike">
                <a:solidFill>
                  <a:srgbClr val="7030A0"/>
                </a:solidFill>
                <a:latin typeface="Arial"/>
                <a:ea typeface="Arial"/>
                <a:cs typeface="Arial"/>
                <a:sym typeface="Arial"/>
              </a:rPr>
              <a:t>Presentation for students</a:t>
            </a:r>
            <a:r>
              <a:rPr b="0" i="0" lang="es-ES" sz="1200" u="none" cap="none" strike="noStrike">
                <a:solidFill>
                  <a:srgbClr val="7030A0"/>
                </a:solidFill>
                <a:latin typeface="Arial"/>
                <a:ea typeface="Arial"/>
                <a:cs typeface="Arial"/>
                <a:sym typeface="Arial"/>
              </a:rPr>
              <a:t> to provide them with the key ideas in each part. The content of this presentation is taken from the teacher's presentation-guide.</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The instructions and recommendations for teachers are shown in PURPLE text, like the text used here, so that they can be clearly identified as supplementary text. The activity slides have a grey background.</a:t>
            </a:r>
            <a:endParaRPr b="0" i="0" sz="1200" u="none" cap="none" strike="noStrike">
              <a:solidFill>
                <a:srgbClr val="7030A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200"/>
              <a:buFont typeface="Arial"/>
              <a:buNone/>
            </a:pPr>
            <a:r>
              <a:rPr b="0" i="0" lang="es-ES" sz="1200" u="none" cap="none" strike="noStrike">
                <a:solidFill>
                  <a:srgbClr val="7030A0"/>
                </a:solidFill>
                <a:latin typeface="Arial"/>
                <a:ea typeface="Arial"/>
                <a:cs typeface="Arial"/>
                <a:sym typeface="Arial"/>
              </a:rPr>
              <a:t>We hope you find the content interesting and useful.</a:t>
            </a:r>
            <a:endParaRPr b="1" i="0" sz="1300" u="none" cap="none" strike="noStrike">
              <a:solidFill>
                <a:srgbClr val="7030A0"/>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98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98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7030A0"/>
              </a:solidFill>
              <a:latin typeface="Arial"/>
              <a:ea typeface="Arial"/>
              <a:cs typeface="Arial"/>
              <a:sym typeface="Arial"/>
            </a:endParaRPr>
          </a:p>
        </p:txBody>
      </p:sp>
      <p:sp>
        <p:nvSpPr>
          <p:cNvPr id="242" name="Google Shape;242;g3715449cfef_0_134"/>
          <p:cNvSpPr/>
          <p:nvPr/>
        </p:nvSpPr>
        <p:spPr>
          <a:xfrm>
            <a:off x="137269" y="234268"/>
            <a:ext cx="8791355" cy="4545550"/>
          </a:xfrm>
          <a:custGeom>
            <a:rect b="b" l="l" r="r" t="t"/>
            <a:pathLst>
              <a:path extrusionOk="0" h="4545550" w="8791355">
                <a:moveTo>
                  <a:pt x="65216" y="130353"/>
                </a:moveTo>
                <a:cubicBezTo>
                  <a:pt x="158672" y="-148708"/>
                  <a:pt x="8329662" y="83070"/>
                  <a:pt x="8722594" y="130353"/>
                </a:cubicBezTo>
                <a:cubicBezTo>
                  <a:pt x="8965615" y="585313"/>
                  <a:pt x="8619889" y="3037703"/>
                  <a:pt x="8722594" y="4482930"/>
                </a:cubicBezTo>
                <a:cubicBezTo>
                  <a:pt x="5677682" y="4696075"/>
                  <a:pt x="1844122" y="4701421"/>
                  <a:pt x="139623" y="4498220"/>
                </a:cubicBezTo>
                <a:cubicBezTo>
                  <a:pt x="-85389" y="2924252"/>
                  <a:pt x="36100" y="1738301"/>
                  <a:pt x="65216" y="130353"/>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43" name="Google Shape;243;g3715449cfef_0_13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10"/>
          <p:cNvSpPr txBox="1"/>
          <p:nvPr/>
        </p:nvSpPr>
        <p:spPr>
          <a:xfrm>
            <a:off x="3126019" y="3965843"/>
            <a:ext cx="1315672" cy="453029"/>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Observation</a:t>
            </a:r>
            <a:endParaRPr b="0" i="0" sz="1400" u="none" cap="none" strike="noStrike">
              <a:solidFill>
                <a:srgbClr val="000000"/>
              </a:solidFill>
              <a:latin typeface="Arial"/>
              <a:ea typeface="Arial"/>
              <a:cs typeface="Arial"/>
              <a:sym typeface="Arial"/>
            </a:endParaRPr>
          </a:p>
        </p:txBody>
      </p:sp>
      <p:sp>
        <p:nvSpPr>
          <p:cNvPr id="473" name="Google Shape;473;p10"/>
          <p:cNvSpPr txBox="1"/>
          <p:nvPr/>
        </p:nvSpPr>
        <p:spPr>
          <a:xfrm>
            <a:off x="3903036" y="3349839"/>
            <a:ext cx="1177897" cy="438801"/>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Hypothesis</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74" name="Google Shape;474;p10"/>
          <p:cNvSpPr txBox="1"/>
          <p:nvPr/>
        </p:nvSpPr>
        <p:spPr>
          <a:xfrm>
            <a:off x="4054368" y="2740400"/>
            <a:ext cx="1704254" cy="418540"/>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Experimentation</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475" name="Google Shape;475;p10"/>
          <p:cNvSpPr txBox="1"/>
          <p:nvPr/>
        </p:nvSpPr>
        <p:spPr>
          <a:xfrm>
            <a:off x="4825830" y="2107485"/>
            <a:ext cx="1628252" cy="415045"/>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Data analysis</a:t>
            </a:r>
            <a:endParaRPr b="0" i="0" sz="1400" u="none" cap="none" strike="noStrike">
              <a:solidFill>
                <a:srgbClr val="000000"/>
              </a:solidFill>
              <a:latin typeface="Arial"/>
              <a:ea typeface="Arial"/>
              <a:cs typeface="Arial"/>
              <a:sym typeface="Arial"/>
            </a:endParaRPr>
          </a:p>
          <a:p>
            <a:pPr indent="0" lvl="0" marL="0" marR="0" rtl="0" algn="r">
              <a:lnSpc>
                <a:spcPct val="115000"/>
              </a:lnSpc>
              <a:spcBef>
                <a:spcPts val="0"/>
              </a:spcBef>
              <a:spcAft>
                <a:spcPts val="0"/>
              </a:spcAft>
              <a:buClr>
                <a:schemeClr val="lt2"/>
              </a:buClr>
              <a:buSzPts val="1800"/>
              <a:buFont typeface="Roboto"/>
              <a:buNone/>
            </a:pPr>
            <a:r>
              <a:t/>
            </a:r>
            <a:endParaRPr b="0" i="0" sz="1400" u="none" cap="none" strike="noStrike">
              <a:solidFill>
                <a:schemeClr val="dk2"/>
              </a:solidFill>
              <a:latin typeface="Arial"/>
              <a:ea typeface="Arial"/>
              <a:cs typeface="Arial"/>
              <a:sym typeface="Arial"/>
            </a:endParaRPr>
          </a:p>
        </p:txBody>
      </p:sp>
      <p:sp>
        <p:nvSpPr>
          <p:cNvPr id="476" name="Google Shape;476;p10"/>
          <p:cNvSpPr txBox="1"/>
          <p:nvPr/>
        </p:nvSpPr>
        <p:spPr>
          <a:xfrm>
            <a:off x="5647611" y="1453553"/>
            <a:ext cx="1456135" cy="453029"/>
          </a:xfrm>
          <a:prstGeom prst="rect">
            <a:avLst/>
          </a:prstGeom>
          <a:solidFill>
            <a:srgbClr val="FFEBEB"/>
          </a:solidFill>
          <a:ln>
            <a:noFill/>
          </a:ln>
        </p:spPr>
        <p:txBody>
          <a:bodyPr anchorCtr="0" anchor="t" bIns="91425" lIns="91425" spcFirstLastPara="1" rIns="91425" wrap="square" tIns="91425">
            <a:noAutofit/>
          </a:bodyPr>
          <a:lstStyle/>
          <a:p>
            <a:pPr indent="0" lvl="0" marL="0" marR="0" rtl="0" algn="r">
              <a:lnSpc>
                <a:spcPct val="115000"/>
              </a:lnSpc>
              <a:spcBef>
                <a:spcPts val="0"/>
              </a:spcBef>
              <a:spcAft>
                <a:spcPts val="0"/>
              </a:spcAft>
              <a:buClr>
                <a:schemeClr val="lt2"/>
              </a:buClr>
              <a:buSzPts val="1800"/>
              <a:buFont typeface="Roboto"/>
              <a:buNone/>
            </a:pPr>
            <a:r>
              <a:rPr b="0" i="0" lang="es-ES" sz="1400" u="none" cap="none" strike="noStrike">
                <a:solidFill>
                  <a:schemeClr val="dk2"/>
                </a:solidFill>
                <a:latin typeface="Arial"/>
                <a:ea typeface="Arial"/>
                <a:cs typeface="Arial"/>
                <a:sym typeface="Arial"/>
              </a:rPr>
              <a:t>Conclusions</a:t>
            </a:r>
            <a:endParaRPr b="0" i="0" sz="1400" u="none" cap="none" strike="noStrike">
              <a:solidFill>
                <a:srgbClr val="000000"/>
              </a:solidFill>
              <a:latin typeface="Arial"/>
              <a:ea typeface="Arial"/>
              <a:cs typeface="Arial"/>
              <a:sym typeface="Arial"/>
            </a:endParaRPr>
          </a:p>
        </p:txBody>
      </p:sp>
      <p:sp>
        <p:nvSpPr>
          <p:cNvPr id="477" name="Google Shape;477;p10"/>
          <p:cNvSpPr/>
          <p:nvPr/>
        </p:nvSpPr>
        <p:spPr>
          <a:xfrm>
            <a:off x="3111719" y="3940985"/>
            <a:ext cx="1329973" cy="467846"/>
          </a:xfrm>
          <a:custGeom>
            <a:rect b="b" l="l" r="r" t="t"/>
            <a:pathLst>
              <a:path extrusionOk="0" h="467846" w="1329973">
                <a:moveTo>
                  <a:pt x="9866" y="13416"/>
                </a:moveTo>
                <a:cubicBezTo>
                  <a:pt x="20307" y="-18512"/>
                  <a:pt x="1264182" y="7698"/>
                  <a:pt x="1319570" y="13416"/>
                </a:cubicBezTo>
                <a:cubicBezTo>
                  <a:pt x="1354788" y="61296"/>
                  <a:pt x="1323263" y="312313"/>
                  <a:pt x="1319570" y="461400"/>
                </a:cubicBezTo>
                <a:cubicBezTo>
                  <a:pt x="858867" y="490134"/>
                  <a:pt x="279948" y="484927"/>
                  <a:pt x="21122" y="462974"/>
                </a:cubicBezTo>
                <a:cubicBezTo>
                  <a:pt x="5642" y="305176"/>
                  <a:pt x="-11877" y="174159"/>
                  <a:pt x="9866" y="1341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8" name="Google Shape;478;p10"/>
          <p:cNvSpPr/>
          <p:nvPr/>
        </p:nvSpPr>
        <p:spPr>
          <a:xfrm>
            <a:off x="4069309" y="2702031"/>
            <a:ext cx="1704253" cy="455037"/>
          </a:xfrm>
          <a:custGeom>
            <a:rect b="b" l="l" r="r" t="t"/>
            <a:pathLst>
              <a:path extrusionOk="0" h="455037" w="1704253">
                <a:moveTo>
                  <a:pt x="12642" y="13049"/>
                </a:moveTo>
                <a:cubicBezTo>
                  <a:pt x="30478" y="-16854"/>
                  <a:pt x="1619688" y="7763"/>
                  <a:pt x="1690923" y="13049"/>
                </a:cubicBezTo>
                <a:cubicBezTo>
                  <a:pt x="1738065" y="61274"/>
                  <a:pt x="1678269" y="304389"/>
                  <a:pt x="1690923" y="448768"/>
                </a:cubicBezTo>
                <a:cubicBezTo>
                  <a:pt x="1090889" y="492691"/>
                  <a:pt x="360015" y="469062"/>
                  <a:pt x="27066" y="450299"/>
                </a:cubicBezTo>
                <a:cubicBezTo>
                  <a:pt x="21649" y="302095"/>
                  <a:pt x="-4969" y="175139"/>
                  <a:pt x="12642" y="13049"/>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79" name="Google Shape;479;p10"/>
          <p:cNvSpPr/>
          <p:nvPr/>
        </p:nvSpPr>
        <p:spPr>
          <a:xfrm>
            <a:off x="3921707" y="3350729"/>
            <a:ext cx="1194148" cy="435069"/>
          </a:xfrm>
          <a:custGeom>
            <a:rect b="b" l="l" r="r" t="t"/>
            <a:pathLst>
              <a:path extrusionOk="0" h="435069" w="1194148">
                <a:moveTo>
                  <a:pt x="8858" y="12476"/>
                </a:moveTo>
                <a:cubicBezTo>
                  <a:pt x="21999" y="-14726"/>
                  <a:pt x="1135550" y="6962"/>
                  <a:pt x="1184808" y="12476"/>
                </a:cubicBezTo>
                <a:cubicBezTo>
                  <a:pt x="1209130" y="55337"/>
                  <a:pt x="1175301" y="290833"/>
                  <a:pt x="1184808" y="429075"/>
                </a:cubicBezTo>
                <a:cubicBezTo>
                  <a:pt x="764953" y="461172"/>
                  <a:pt x="251226" y="451214"/>
                  <a:pt x="18965" y="430538"/>
                </a:cubicBezTo>
                <a:cubicBezTo>
                  <a:pt x="13939" y="288922"/>
                  <a:pt x="1263" y="167567"/>
                  <a:pt x="8858" y="1247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0" name="Google Shape;480;p10"/>
          <p:cNvSpPr/>
          <p:nvPr/>
        </p:nvSpPr>
        <p:spPr>
          <a:xfrm>
            <a:off x="4825830" y="2103682"/>
            <a:ext cx="1607852" cy="415045"/>
          </a:xfrm>
          <a:custGeom>
            <a:rect b="b" l="l" r="r" t="t"/>
            <a:pathLst>
              <a:path extrusionOk="0" h="415045" w="1607852">
                <a:moveTo>
                  <a:pt x="11927" y="11902"/>
                </a:moveTo>
                <a:cubicBezTo>
                  <a:pt x="27820" y="-16070"/>
                  <a:pt x="1525168" y="8196"/>
                  <a:pt x="1595276" y="11902"/>
                </a:cubicBezTo>
                <a:cubicBezTo>
                  <a:pt x="1617851" y="51452"/>
                  <a:pt x="1586189" y="277574"/>
                  <a:pt x="1595276" y="409327"/>
                </a:cubicBezTo>
                <a:cubicBezTo>
                  <a:pt x="1041983" y="438034"/>
                  <a:pt x="334736" y="455364"/>
                  <a:pt x="25535" y="410723"/>
                </a:cubicBezTo>
                <a:cubicBezTo>
                  <a:pt x="17349" y="273769"/>
                  <a:pt x="-9723" y="157605"/>
                  <a:pt x="11927" y="1190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1" name="Google Shape;481;p10"/>
          <p:cNvSpPr/>
          <p:nvPr/>
        </p:nvSpPr>
        <p:spPr>
          <a:xfrm>
            <a:off x="5631784" y="1428695"/>
            <a:ext cx="1471963" cy="467846"/>
          </a:xfrm>
          <a:custGeom>
            <a:rect b="b" l="l" r="r" t="t"/>
            <a:pathLst>
              <a:path extrusionOk="0" h="467846" w="1471963">
                <a:moveTo>
                  <a:pt x="10919" y="13416"/>
                </a:moveTo>
                <a:cubicBezTo>
                  <a:pt x="28745" y="-15196"/>
                  <a:pt x="1397202" y="8490"/>
                  <a:pt x="1460450" y="13416"/>
                </a:cubicBezTo>
                <a:cubicBezTo>
                  <a:pt x="1494854" y="60760"/>
                  <a:pt x="1468868" y="312200"/>
                  <a:pt x="1460450" y="461400"/>
                </a:cubicBezTo>
                <a:cubicBezTo>
                  <a:pt x="947400" y="495476"/>
                  <a:pt x="306283" y="506116"/>
                  <a:pt x="23377" y="462974"/>
                </a:cubicBezTo>
                <a:cubicBezTo>
                  <a:pt x="11144" y="306953"/>
                  <a:pt x="-6575" y="177592"/>
                  <a:pt x="10919" y="1341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2" name="Google Shape;482;p1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83" name="Google Shape;483;p10"/>
          <p:cNvSpPr txBox="1"/>
          <p:nvPr>
            <p:ph idx="4294967295" type="body"/>
          </p:nvPr>
        </p:nvSpPr>
        <p:spPr>
          <a:xfrm>
            <a:off x="539748" y="1481176"/>
            <a:ext cx="3012733"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scientific method consists of stages or phases. This is an example of the scientific method organized in 5 stages:</a:t>
            </a:r>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484" name="Google Shape;484;p10"/>
          <p:cNvSpPr txBox="1"/>
          <p:nvPr/>
        </p:nvSpPr>
        <p:spPr>
          <a:xfrm>
            <a:off x="5198354" y="3353201"/>
            <a:ext cx="636962" cy="47824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485" name="Google Shape;485;p10"/>
          <p:cNvSpPr txBox="1"/>
          <p:nvPr/>
        </p:nvSpPr>
        <p:spPr>
          <a:xfrm>
            <a:off x="4582421" y="3974155"/>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486" name="Google Shape;486;p10"/>
          <p:cNvSpPr txBox="1"/>
          <p:nvPr/>
        </p:nvSpPr>
        <p:spPr>
          <a:xfrm>
            <a:off x="5860027" y="2692424"/>
            <a:ext cx="636962" cy="4752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487" name="Google Shape;487;p10"/>
          <p:cNvSpPr txBox="1"/>
          <p:nvPr/>
        </p:nvSpPr>
        <p:spPr>
          <a:xfrm>
            <a:off x="6534873" y="2089736"/>
            <a:ext cx="636962" cy="50101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grpSp>
        <p:nvGrpSpPr>
          <p:cNvPr id="488" name="Google Shape;488;p10"/>
          <p:cNvGrpSpPr/>
          <p:nvPr/>
        </p:nvGrpSpPr>
        <p:grpSpPr>
          <a:xfrm>
            <a:off x="3925865" y="1471776"/>
            <a:ext cx="3990745" cy="3105721"/>
            <a:chOff x="1806805" y="2160949"/>
            <a:chExt cx="4357978" cy="3391512"/>
          </a:xfrm>
        </p:grpSpPr>
        <p:cxnSp>
          <p:nvCxnSpPr>
            <p:cNvPr id="489" name="Google Shape;489;p10"/>
            <p:cNvCxnSpPr/>
            <p:nvPr/>
          </p:nvCxnSpPr>
          <p:spPr>
            <a:xfrm flipH="1" rot="10800000">
              <a:off x="2531889" y="4191452"/>
              <a:ext cx="1450168" cy="676746"/>
            </a:xfrm>
            <a:prstGeom prst="bentConnector3">
              <a:avLst>
                <a:gd fmla="val -100370" name="adj1"/>
              </a:avLst>
            </a:prstGeom>
            <a:noFill/>
            <a:ln cap="flat" cmpd="sng" w="9525">
              <a:solidFill>
                <a:srgbClr val="C00000"/>
              </a:solidFill>
              <a:prstDash val="solid"/>
              <a:round/>
              <a:headEnd len="sm" w="sm" type="none"/>
              <a:tailEnd len="sm" w="sm" type="none"/>
            </a:ln>
          </p:spPr>
        </p:cxnSp>
        <p:cxnSp>
          <p:nvCxnSpPr>
            <p:cNvPr id="490" name="Google Shape;490;p10"/>
            <p:cNvCxnSpPr/>
            <p:nvPr/>
          </p:nvCxnSpPr>
          <p:spPr>
            <a:xfrm flipH="1" rot="10800000">
              <a:off x="3256973" y="3514706"/>
              <a:ext cx="1450168" cy="676746"/>
            </a:xfrm>
            <a:prstGeom prst="bentConnector3">
              <a:avLst>
                <a:gd fmla="val -95769" name="adj1"/>
              </a:avLst>
            </a:prstGeom>
            <a:noFill/>
            <a:ln cap="flat" cmpd="sng" w="9525">
              <a:solidFill>
                <a:srgbClr val="C00000"/>
              </a:solidFill>
              <a:prstDash val="solid"/>
              <a:round/>
              <a:headEnd len="sm" w="sm" type="none"/>
              <a:tailEnd len="sm" w="sm" type="none"/>
            </a:ln>
          </p:spPr>
        </p:cxnSp>
        <p:cxnSp>
          <p:nvCxnSpPr>
            <p:cNvPr id="491" name="Google Shape;491;p10"/>
            <p:cNvCxnSpPr/>
            <p:nvPr/>
          </p:nvCxnSpPr>
          <p:spPr>
            <a:xfrm flipH="1" rot="10800000">
              <a:off x="3989531" y="2836867"/>
              <a:ext cx="1450168" cy="676746"/>
            </a:xfrm>
            <a:prstGeom prst="bentConnector3">
              <a:avLst>
                <a:gd fmla="val -91120" name="adj1"/>
              </a:avLst>
            </a:prstGeom>
            <a:noFill/>
            <a:ln cap="flat" cmpd="sng" w="9525">
              <a:solidFill>
                <a:srgbClr val="C00000"/>
              </a:solidFill>
              <a:prstDash val="solid"/>
              <a:round/>
              <a:headEnd len="sm" w="sm" type="none"/>
              <a:tailEnd len="sm" w="sm" type="none"/>
            </a:ln>
          </p:spPr>
        </p:cxnSp>
        <p:cxnSp>
          <p:nvCxnSpPr>
            <p:cNvPr id="492" name="Google Shape;492;p10"/>
            <p:cNvCxnSpPr/>
            <p:nvPr/>
          </p:nvCxnSpPr>
          <p:spPr>
            <a:xfrm flipH="1" rot="10800000">
              <a:off x="4714615" y="2160949"/>
              <a:ext cx="1450168" cy="676746"/>
            </a:xfrm>
            <a:prstGeom prst="bentConnector3">
              <a:avLst>
                <a:gd fmla="val -86519" name="adj1"/>
              </a:avLst>
            </a:prstGeom>
            <a:noFill/>
            <a:ln cap="flat" cmpd="sng" w="9525">
              <a:solidFill>
                <a:srgbClr val="C00000"/>
              </a:solidFill>
              <a:prstDash val="solid"/>
              <a:round/>
              <a:headEnd len="sm" w="sm" type="none"/>
              <a:tailEnd len="med" w="med" type="triangle"/>
            </a:ln>
          </p:spPr>
        </p:cxnSp>
        <p:cxnSp>
          <p:nvCxnSpPr>
            <p:cNvPr id="493" name="Google Shape;493;p10"/>
            <p:cNvCxnSpPr/>
            <p:nvPr/>
          </p:nvCxnSpPr>
          <p:spPr>
            <a:xfrm flipH="1" rot="10800000">
              <a:off x="1806805" y="4875715"/>
              <a:ext cx="1450168" cy="676746"/>
            </a:xfrm>
            <a:prstGeom prst="bentConnector3">
              <a:avLst>
                <a:gd fmla="val -104971" name="adj1"/>
              </a:avLst>
            </a:prstGeom>
            <a:noFill/>
            <a:ln cap="flat" cmpd="sng" w="9525">
              <a:solidFill>
                <a:srgbClr val="C00000"/>
              </a:solidFill>
              <a:prstDash val="solid"/>
              <a:round/>
              <a:headEnd len="sm" w="sm" type="none"/>
              <a:tailEnd len="sm" w="sm" type="none"/>
            </a:ln>
          </p:spPr>
        </p:cxnSp>
      </p:grpSp>
      <p:sp>
        <p:nvSpPr>
          <p:cNvPr id="494" name="Google Shape;494;p10"/>
          <p:cNvSpPr txBox="1"/>
          <p:nvPr/>
        </p:nvSpPr>
        <p:spPr>
          <a:xfrm>
            <a:off x="7191697" y="1486682"/>
            <a:ext cx="636962" cy="504808"/>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2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495" name="Google Shape;495;p1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496" name="Google Shape;496;p1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497" name="Google Shape;497;p1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1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03" name="Google Shape;503;p11"/>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Teachers are then given an example to accompany the descriptions of the various stages in the scientific method. The following link provides access to various examples, depending on the branch of knowledge: </a:t>
            </a:r>
            <a:r>
              <a:rPr lang="es-ES" sz="1200" u="sng">
                <a:solidFill>
                  <a:srgbClr val="7030A0"/>
                </a:solidFill>
                <a:latin typeface="Arial"/>
                <a:ea typeface="Arial"/>
                <a:cs typeface="Arial"/>
                <a:sym typeface="Arial"/>
                <a:hlinkClick r:id="rId3">
                  <a:extLst>
                    <a:ext uri="{A12FA001-AC4F-418D-AE19-62706E023703}">
                      <ahyp:hlinkClr val="tx"/>
                    </a:ext>
                  </a:extLst>
                </a:hlinkClick>
              </a:rPr>
              <a:t>https://www.ejemplos.co/ejemplos-de-metodo-cientifico/</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Example - Edward Jenner's smallpox vaccine. In the late 1700s, smallpox was a dangerous disease for humans. It killed 30% of people who became infected with it, and scarred those who survived, or turning them blind. However, smallpox was mild in cattle, and could be spread from cows to humans through sores on cows’ udders. Jenner realised that a lot of people who worked in dairies said that if they had had cowpox (which they recovered from quickly) they did not catch the human version of the disease, which was smallpox.</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Based on this observation, Jenner hypothesised that they were right, and performed the experiments necessary to disprove the hypothesis, i.e., to see if it could be shown to be false. Otherwise, the hypothesis could be true. His hypothesis was that people who had been infected with cowpox were immune to smallpox.</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504" name="Google Shape;504;p11"/>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The scientific method</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7030A0"/>
              </a:solidFill>
              <a:latin typeface="Arial"/>
              <a:ea typeface="Arial"/>
              <a:cs typeface="Arial"/>
              <a:sym typeface="Arial"/>
            </a:endParaRPr>
          </a:p>
        </p:txBody>
      </p:sp>
      <p:sp>
        <p:nvSpPr>
          <p:cNvPr id="505" name="Google Shape;505;p1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The scientific method</a:t>
            </a:r>
            <a:endParaRPr b="0" i="0" sz="1400" u="none" cap="none" strike="noStrike">
              <a:solidFill>
                <a:srgbClr val="7030A0"/>
              </a:solidFill>
              <a:latin typeface="Arial"/>
              <a:ea typeface="Arial"/>
              <a:cs typeface="Arial"/>
              <a:sym typeface="Arial"/>
            </a:endParaRPr>
          </a:p>
        </p:txBody>
      </p:sp>
      <p:sp>
        <p:nvSpPr>
          <p:cNvPr id="506" name="Google Shape;506;p1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12"/>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12" name="Google Shape;512;p12"/>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After several studies on animals, on 14 May 1796 Jenner took material from a cowpox pustular lesion caused by the cowpox virus  on a milkmaid's hand, and inoculated it into the arm of an 8-year-old boy. The boy was ill for several days, but then made a full recovery. Two months later, Jenner inoculated him with material from a lesion from a smallpox patient. The boy did not contract the disease, and Jenner suggested that he had become "immune". After this first test, Jenner repeated the experiment with other people, and confirmed his hypothesis.</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This is how the first "vaccines" were invented - by using a weaker strain of a virus to immunise the individual against a stronger, more harmful virus. This same principle is used for various diseases. The term "vaccine" (from the Latin vacca, for cow) comes from this first form of immunisation with a bovine virus.</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The experiments that Jenner carried out would not be permitted today, as they were performed on humans and on a child.</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513" name="Google Shape;513;p12"/>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The scientific method</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7030A0"/>
              </a:solidFill>
              <a:latin typeface="Arial"/>
              <a:ea typeface="Arial"/>
              <a:cs typeface="Arial"/>
              <a:sym typeface="Arial"/>
            </a:endParaRPr>
          </a:p>
        </p:txBody>
      </p:sp>
      <p:sp>
        <p:nvSpPr>
          <p:cNvPr id="514" name="Google Shape;514;p12"/>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The scientific method</a:t>
            </a:r>
            <a:endParaRPr b="0" i="0" sz="1400" u="none" cap="none" strike="noStrike">
              <a:solidFill>
                <a:srgbClr val="7030A0"/>
              </a:solidFill>
              <a:latin typeface="Arial"/>
              <a:ea typeface="Arial"/>
              <a:cs typeface="Arial"/>
              <a:sym typeface="Arial"/>
            </a:endParaRPr>
          </a:p>
        </p:txBody>
      </p:sp>
      <p:sp>
        <p:nvSpPr>
          <p:cNvPr id="515" name="Google Shape;515;p12"/>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13"/>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21" name="Google Shape;521;p13"/>
          <p:cNvSpPr txBox="1"/>
          <p:nvPr>
            <p:ph idx="4294967295" type="body"/>
          </p:nvPr>
        </p:nvSpPr>
        <p:spPr>
          <a:xfrm>
            <a:off x="539748" y="1481176"/>
            <a:ext cx="5680077"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Observation</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The observation involves identifying a problem </a:t>
            </a:r>
            <a:r>
              <a:rPr lang="es-ES" sz="1400">
                <a:solidFill>
                  <a:schemeClr val="dk2"/>
                </a:solidFill>
                <a:latin typeface="Arial"/>
                <a:ea typeface="Arial"/>
                <a:cs typeface="Arial"/>
                <a:sym typeface="Arial"/>
              </a:rPr>
              <a:t>and documentation involves learning more about it (from the library, Google Scholar, in databases, etc.).</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What is the problem? What is the context? What is known and unknown about the subject? What would solving it contribute?</a:t>
            </a:r>
            <a:endParaRPr sz="1400">
              <a:solidFill>
                <a:schemeClr val="dk2"/>
              </a:solidFill>
              <a:highlight>
                <a:srgbClr val="C8BCC0"/>
              </a:highlight>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All the necessary data (information) is obtained in this stage, and it will be used in the subsequent stages. This initial information determines the object of study. This information must be</a:t>
            </a:r>
            <a:r>
              <a:rPr lang="es-ES" sz="1400">
                <a:solidFill>
                  <a:schemeClr val="dk2"/>
                </a:solidFill>
                <a:highlight>
                  <a:srgbClr val="C8BCC0"/>
                </a:highlight>
                <a:latin typeface="Arial"/>
                <a:ea typeface="Arial"/>
                <a:cs typeface="Arial"/>
                <a:sym typeface="Arial"/>
              </a:rPr>
              <a:t> rigorous, </a:t>
            </a:r>
            <a:r>
              <a:rPr lang="es-ES" sz="1400">
                <a:solidFill>
                  <a:schemeClr val="dk2"/>
                </a:solidFill>
                <a:latin typeface="Arial"/>
                <a:ea typeface="Arial"/>
                <a:cs typeface="Arial"/>
                <a:sym typeface="Arial"/>
              </a:rPr>
              <a:t>containing objective facts, and must not contain any subjective or personal input.</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522" name="Google Shape;522;p13"/>
          <p:cNvPicPr preferRelativeResize="0"/>
          <p:nvPr/>
        </p:nvPicPr>
        <p:blipFill rotWithShape="1">
          <a:blip r:embed="rId3">
            <a:alphaModFix/>
          </a:blip>
          <a:srcRect b="3702" l="0" r="0" t="6400"/>
          <a:stretch/>
        </p:blipFill>
        <p:spPr>
          <a:xfrm>
            <a:off x="6407400" y="2014543"/>
            <a:ext cx="2228600" cy="2003451"/>
          </a:xfrm>
          <a:prstGeom prst="rect">
            <a:avLst/>
          </a:prstGeom>
          <a:noFill/>
          <a:ln>
            <a:noFill/>
          </a:ln>
        </p:spPr>
      </p:pic>
      <p:sp>
        <p:nvSpPr>
          <p:cNvPr id="523" name="Google Shape;523;p13"/>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24" name="Google Shape;524;p13"/>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25" name="Google Shape;525;p13"/>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14"/>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31" name="Google Shape;531;p14"/>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C00000"/>
                </a:solidFill>
                <a:latin typeface="Arial"/>
                <a:ea typeface="Arial"/>
                <a:cs typeface="Arial"/>
                <a:sym typeface="Arial"/>
              </a:rPr>
              <a:t>Hypothesis</a:t>
            </a:r>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After the observation, one or more research questions are formulated and answered by considering the hypothesis based on the observations. In other words, </a:t>
            </a:r>
            <a:r>
              <a:rPr lang="es-ES" sz="1400">
                <a:solidFill>
                  <a:schemeClr val="dk2"/>
                </a:solidFill>
                <a:highlight>
                  <a:srgbClr val="C8BCC0"/>
                </a:highlight>
                <a:latin typeface="Arial"/>
                <a:ea typeface="Arial"/>
                <a:cs typeface="Arial"/>
                <a:sym typeface="Arial"/>
              </a:rPr>
              <a:t>a possible and provisional explanation that enables us to understand the observed facts is presented.</a:t>
            </a:r>
            <a:endParaRPr>
              <a:highlight>
                <a:srgbClr val="C8BCC0"/>
              </a:highlight>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000">
                <a:solidFill>
                  <a:schemeClr val="dk2"/>
                </a:solidFill>
                <a:latin typeface="Arial"/>
                <a:ea typeface="Arial"/>
                <a:cs typeface="Arial"/>
                <a:sym typeface="Arial"/>
              </a:rPr>
              <a:t>https://www.agenciasinc.es/Visual/Ilustraciones/Edward-Jenner-administra-la-primera-vacuna-contra-la-viruela</a:t>
            </a:r>
            <a:endParaRPr/>
          </a:p>
        </p:txBody>
      </p:sp>
      <p:pic>
        <p:nvPicPr>
          <p:cNvPr id="532" name="Google Shape;532;p14"/>
          <p:cNvPicPr preferRelativeResize="0"/>
          <p:nvPr/>
        </p:nvPicPr>
        <p:blipFill rotWithShape="1">
          <a:blip r:embed="rId3">
            <a:alphaModFix/>
          </a:blip>
          <a:srcRect b="0" l="0" r="0" t="0"/>
          <a:stretch/>
        </p:blipFill>
        <p:spPr>
          <a:xfrm>
            <a:off x="6287407" y="1876504"/>
            <a:ext cx="1850999" cy="1994800"/>
          </a:xfrm>
          <a:prstGeom prst="rect">
            <a:avLst/>
          </a:prstGeom>
          <a:noFill/>
          <a:ln>
            <a:noFill/>
          </a:ln>
        </p:spPr>
      </p:pic>
      <p:sp>
        <p:nvSpPr>
          <p:cNvPr id="533" name="Google Shape;533;p14"/>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34" name="Google Shape;534;p14"/>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35" name="Google Shape;535;p14"/>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15"/>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41" name="Google Shape;541;p15"/>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Experimentation</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How do we study the problem? The </a:t>
            </a:r>
            <a:r>
              <a:rPr lang="es-ES" sz="1400">
                <a:solidFill>
                  <a:schemeClr val="dk2"/>
                </a:solidFill>
                <a:highlight>
                  <a:srgbClr val="C8BCC0"/>
                </a:highlight>
                <a:latin typeface="Arial"/>
                <a:ea typeface="Arial"/>
                <a:cs typeface="Arial"/>
                <a:sym typeface="Arial"/>
              </a:rPr>
              <a:t>steps to be followed in the research</a:t>
            </a:r>
            <a:r>
              <a:rPr lang="es-ES" sz="1400">
                <a:solidFill>
                  <a:schemeClr val="dk2"/>
                </a:solidFill>
                <a:latin typeface="Arial"/>
                <a:ea typeface="Arial"/>
                <a:cs typeface="Arial"/>
                <a:sym typeface="Arial"/>
              </a:rPr>
              <a:t> in order to achieve the objectives and disprove the hypothesis are established. The methodology used will differ depending on the object of study and the field of knowledge.</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This experimentation phase </a:t>
            </a:r>
            <a:r>
              <a:rPr lang="es-ES" sz="1400">
                <a:solidFill>
                  <a:schemeClr val="dk2"/>
                </a:solidFill>
                <a:highlight>
                  <a:srgbClr val="C8BCC0"/>
                </a:highlight>
                <a:latin typeface="Arial"/>
                <a:ea typeface="Arial"/>
                <a:cs typeface="Arial"/>
                <a:sym typeface="Arial"/>
              </a:rPr>
              <a:t>consists of disproving the hypothesis.</a:t>
            </a:r>
            <a:r>
              <a:rPr lang="es-ES" sz="1400">
                <a:solidFill>
                  <a:schemeClr val="dk2"/>
                </a:solidFill>
                <a:latin typeface="Arial"/>
                <a:ea typeface="Arial"/>
                <a:cs typeface="Arial"/>
                <a:sym typeface="Arial"/>
              </a:rPr>
              <a:t> If it is not disproved, the conclusion is that the hypothesis is true, and the study moves on to the next stage.</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000">
                <a:solidFill>
                  <a:schemeClr val="dk2"/>
                </a:solidFill>
                <a:latin typeface="Arial"/>
                <a:ea typeface="Arial"/>
                <a:cs typeface="Arial"/>
                <a:sym typeface="Arial"/>
              </a:rPr>
              <a:t>https://www.mayoclinic.org/es/diseases-conditions/history-disease-outbreaks-vaccine-timeline/smallpox</a:t>
            </a:r>
            <a:endParaRPr/>
          </a:p>
        </p:txBody>
      </p:sp>
      <p:pic>
        <p:nvPicPr>
          <p:cNvPr id="542" name="Google Shape;542;p15"/>
          <p:cNvPicPr preferRelativeResize="0"/>
          <p:nvPr/>
        </p:nvPicPr>
        <p:blipFill rotWithShape="1">
          <a:blip r:embed="rId3">
            <a:alphaModFix/>
          </a:blip>
          <a:srcRect b="0" l="0" r="0" t="0"/>
          <a:stretch/>
        </p:blipFill>
        <p:spPr>
          <a:xfrm>
            <a:off x="6107868" y="2244518"/>
            <a:ext cx="2315812" cy="1543501"/>
          </a:xfrm>
          <a:prstGeom prst="rect">
            <a:avLst/>
          </a:prstGeom>
          <a:noFill/>
          <a:ln>
            <a:noFill/>
          </a:ln>
        </p:spPr>
      </p:pic>
      <p:sp>
        <p:nvSpPr>
          <p:cNvPr id="543" name="Google Shape;543;p15"/>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44" name="Google Shape;544;p15"/>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45" name="Google Shape;545;p1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1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51" name="Google Shape;551;p16"/>
          <p:cNvSpPr txBox="1"/>
          <p:nvPr>
            <p:ph idx="4294967295" type="body"/>
          </p:nvPr>
        </p:nvSpPr>
        <p:spPr>
          <a:xfrm>
            <a:off x="539748" y="1481176"/>
            <a:ext cx="4848600" cy="3070200"/>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Analysis</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All the data and information extracted from the experimentation are recorded and analysed. </a:t>
            </a:r>
            <a:r>
              <a:rPr lang="es-ES" sz="1400">
                <a:solidFill>
                  <a:schemeClr val="dk2"/>
                </a:solidFill>
                <a:highlight>
                  <a:srgbClr val="C8BCC0"/>
                </a:highlight>
                <a:latin typeface="Arial"/>
                <a:ea typeface="Arial"/>
                <a:cs typeface="Arial"/>
                <a:sym typeface="Arial"/>
              </a:rPr>
              <a:t>The evidence from the findings is presented objectively.</a:t>
            </a:r>
            <a:endParaRPr sz="1400">
              <a:solidFill>
                <a:schemeClr val="dk2"/>
              </a:solidFill>
              <a:highlight>
                <a:srgbClr val="C8BCC0"/>
              </a:highlight>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Graphs, tables,</a:t>
            </a:r>
            <a:r>
              <a:rPr lang="es-ES" sz="1400">
                <a:solidFill>
                  <a:schemeClr val="dk2"/>
                </a:solidFill>
                <a:latin typeface="Arial"/>
                <a:ea typeface="Arial"/>
                <a:cs typeface="Arial"/>
                <a:sym typeface="Arial"/>
              </a:rPr>
              <a:t> summaries and anything else that illustrates the experimentation and can be used to analyse it are produced.</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pic>
        <p:nvPicPr>
          <p:cNvPr id="552" name="Google Shape;552;p16"/>
          <p:cNvPicPr preferRelativeResize="0"/>
          <p:nvPr/>
        </p:nvPicPr>
        <p:blipFill rotWithShape="1">
          <a:blip r:embed="rId3">
            <a:alphaModFix/>
          </a:blip>
          <a:srcRect b="0" l="0" r="0" t="0"/>
          <a:stretch/>
        </p:blipFill>
        <p:spPr>
          <a:xfrm>
            <a:off x="5790908" y="1900868"/>
            <a:ext cx="2550750" cy="1987625"/>
          </a:xfrm>
          <a:prstGeom prst="rect">
            <a:avLst/>
          </a:prstGeom>
          <a:noFill/>
          <a:ln>
            <a:noFill/>
          </a:ln>
        </p:spPr>
      </p:pic>
      <p:sp>
        <p:nvSpPr>
          <p:cNvPr id="553" name="Google Shape;553;p16"/>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54" name="Google Shape;554;p16"/>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55" name="Google Shape;555;p1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1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61" name="Google Shape;561;p17"/>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Conclusions</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This explains </a:t>
            </a:r>
            <a:r>
              <a:rPr lang="es-ES" sz="1400">
                <a:solidFill>
                  <a:schemeClr val="dk2"/>
                </a:solidFill>
                <a:highlight>
                  <a:srgbClr val="C8BCC0"/>
                </a:highlight>
                <a:latin typeface="Arial"/>
                <a:ea typeface="Arial"/>
                <a:cs typeface="Arial"/>
                <a:sym typeface="Arial"/>
              </a:rPr>
              <a:t>what the findings mean and how they relate to previous knowledge</a:t>
            </a:r>
            <a:r>
              <a:rPr lang="es-ES" sz="1400">
                <a:solidFill>
                  <a:schemeClr val="dk2"/>
                </a:solidFill>
                <a:latin typeface="Arial"/>
                <a:ea typeface="Arial"/>
                <a:cs typeface="Arial"/>
                <a:sym typeface="Arial"/>
              </a:rPr>
              <a:t>. This may be subjective. </a:t>
            </a:r>
            <a:r>
              <a:rPr lang="es-ES" sz="1400">
                <a:solidFill>
                  <a:schemeClr val="dk2"/>
                </a:solidFill>
                <a:highlight>
                  <a:srgbClr val="C8BCC0"/>
                </a:highlight>
                <a:latin typeface="Arial"/>
                <a:ea typeface="Arial"/>
                <a:cs typeface="Arial"/>
                <a:sym typeface="Arial"/>
              </a:rPr>
              <a:t>It confirms whether the hypothesis is disproved or not.</a:t>
            </a:r>
            <a:r>
              <a:rPr lang="es-ES" sz="1400">
                <a:solidFill>
                  <a:schemeClr val="dk2"/>
                </a:solidFill>
                <a:latin typeface="Arial"/>
                <a:ea typeface="Arial"/>
                <a:cs typeface="Arial"/>
                <a:sym typeface="Arial"/>
              </a:rPr>
              <a:t> If the data support the hypothesis (they do not disprove it), it is provisionally accepted. Otherwise, it is rejected or modified.</a:t>
            </a:r>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00000"/>
              </a:lnSpc>
              <a:spcBef>
                <a:spcPts val="1600"/>
              </a:spcBef>
              <a:spcAft>
                <a:spcPts val="0"/>
              </a:spcAft>
              <a:buSzPts val="1800"/>
              <a:buNone/>
            </a:pPr>
            <a:r>
              <a:t/>
            </a:r>
            <a:endParaRPr sz="1400">
              <a:solidFill>
                <a:schemeClr val="dk2"/>
              </a:solidFill>
              <a:latin typeface="Arial"/>
              <a:ea typeface="Arial"/>
              <a:cs typeface="Arial"/>
              <a:sym typeface="Arial"/>
            </a:endParaRPr>
          </a:p>
        </p:txBody>
      </p:sp>
      <p:pic>
        <p:nvPicPr>
          <p:cNvPr id="562" name="Google Shape;562;p17"/>
          <p:cNvPicPr preferRelativeResize="0"/>
          <p:nvPr/>
        </p:nvPicPr>
        <p:blipFill rotWithShape="1">
          <a:blip r:embed="rId3">
            <a:alphaModFix/>
          </a:blip>
          <a:srcRect b="0" l="0" r="0" t="0"/>
          <a:stretch/>
        </p:blipFill>
        <p:spPr>
          <a:xfrm>
            <a:off x="5790908" y="1900489"/>
            <a:ext cx="2760926" cy="1977500"/>
          </a:xfrm>
          <a:prstGeom prst="rect">
            <a:avLst/>
          </a:prstGeom>
          <a:noFill/>
          <a:ln>
            <a:noFill/>
          </a:ln>
        </p:spPr>
      </p:pic>
      <p:sp>
        <p:nvSpPr>
          <p:cNvPr id="563" name="Google Shape;563;p17"/>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64" name="Google Shape;564;p1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65" name="Google Shape;565;p1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18"/>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71" name="Google Shape;571;p18"/>
          <p:cNvSpPr txBox="1"/>
          <p:nvPr>
            <p:ph idx="4294967295" type="body"/>
          </p:nvPr>
        </p:nvSpPr>
        <p:spPr>
          <a:xfrm>
            <a:off x="539748" y="1481176"/>
            <a:ext cx="4848681" cy="307018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rgbClr val="C00000"/>
                </a:solidFill>
                <a:latin typeface="Arial"/>
                <a:ea typeface="Arial"/>
                <a:cs typeface="Arial"/>
                <a:sym typeface="Arial"/>
              </a:rPr>
              <a:t>Communicating the Results</a:t>
            </a:r>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Although it is not always included in the stages of the scientific method, communicating the results of a research study means they can be recorded and made available to the scientific community. This </a:t>
            </a:r>
            <a:r>
              <a:rPr lang="es-ES" sz="1400">
                <a:solidFill>
                  <a:schemeClr val="dk2"/>
                </a:solidFill>
                <a:highlight>
                  <a:srgbClr val="C8BCC0"/>
                </a:highlight>
                <a:latin typeface="Arial"/>
                <a:ea typeface="Arial"/>
                <a:cs typeface="Arial"/>
                <a:sym typeface="Arial"/>
              </a:rPr>
              <a:t>increases scientific knowledge, so that other scientists can review, study and use the conclusions obtained.</a:t>
            </a:r>
            <a:endParaRPr sz="1400">
              <a:solidFill>
                <a:schemeClr val="dk2"/>
              </a:solidFill>
              <a:highlight>
                <a:srgbClr val="C8BCC0"/>
              </a:highlight>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The most common way to do this is by publishing the results in scientific journals. Jenner disseminated his results in a book he published himself.</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00000"/>
              </a:lnSpc>
              <a:spcBef>
                <a:spcPts val="1600"/>
              </a:spcBef>
              <a:spcAft>
                <a:spcPts val="0"/>
              </a:spcAft>
              <a:buSzPts val="1800"/>
              <a:buNone/>
            </a:pPr>
            <a:r>
              <a:t/>
            </a:r>
            <a:endParaRPr sz="1400">
              <a:solidFill>
                <a:schemeClr val="dk2"/>
              </a:solidFill>
              <a:latin typeface="Arial"/>
              <a:ea typeface="Arial"/>
              <a:cs typeface="Arial"/>
              <a:sym typeface="Arial"/>
            </a:endParaRPr>
          </a:p>
        </p:txBody>
      </p:sp>
      <p:pic>
        <p:nvPicPr>
          <p:cNvPr id="572" name="Google Shape;572;p18"/>
          <p:cNvPicPr preferRelativeResize="0"/>
          <p:nvPr/>
        </p:nvPicPr>
        <p:blipFill rotWithShape="1">
          <a:blip r:embed="rId3">
            <a:alphaModFix/>
          </a:blip>
          <a:srcRect b="8271" l="19396" r="63936" t="17931"/>
          <a:stretch/>
        </p:blipFill>
        <p:spPr>
          <a:xfrm>
            <a:off x="6328060" y="1771461"/>
            <a:ext cx="1660933" cy="2068350"/>
          </a:xfrm>
          <a:prstGeom prst="rect">
            <a:avLst/>
          </a:prstGeom>
          <a:noFill/>
          <a:ln>
            <a:noFill/>
          </a:ln>
        </p:spPr>
      </p:pic>
      <p:sp>
        <p:nvSpPr>
          <p:cNvPr id="573" name="Google Shape;573;p18"/>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Stages.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74" name="Google Shape;574;p1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75" name="Google Shape;575;p1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1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81" name="Google Shape;581;p1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The next slide explains the limitations of a scientific investigation. It is important that students understand the complexity involved in both defining science and the scientific method, as shown in the following video by Quantum Fracture (a physicist and science communicator).</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rPr lang="es-ES" sz="1200">
                <a:solidFill>
                  <a:srgbClr val="7030A0"/>
                </a:solidFill>
                <a:latin typeface="Arial"/>
                <a:ea typeface="Arial"/>
                <a:cs typeface="Arial"/>
                <a:sym typeface="Arial"/>
              </a:rPr>
              <a:t>Using the methods commonly found in conspiracy theories, Quantum Fracture suggests that this outline is too rigid, and mentions the limitations involved in both defining science and establishing an outline for the monolithic scientific method. The outline we are working with is a general one, but it may vary according to the context. On the other hand, the basic outline shown in the video is simpler. Instead of 5-6 steps, as stated above, it contains 4. It does not include Communication and omits Analysis, which can include "Experimentation" as a preliminary step prior to "Conclusions".</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a:p>
            <a:pPr indent="0" lvl="1" marL="0" rtl="0" algn="l">
              <a:lnSpc>
                <a:spcPct val="115000"/>
              </a:lnSpc>
              <a:spcBef>
                <a:spcPts val="0"/>
              </a:spcBef>
              <a:spcAft>
                <a:spcPts val="0"/>
              </a:spcAft>
              <a:buSzPts val="1800"/>
              <a:buNone/>
            </a:pPr>
            <a:r>
              <a:t/>
            </a:r>
            <a:endParaRPr sz="1200">
              <a:solidFill>
                <a:srgbClr val="7030A0"/>
              </a:solidFill>
              <a:latin typeface="Arial"/>
              <a:ea typeface="Arial"/>
              <a:cs typeface="Arial"/>
              <a:sym typeface="Arial"/>
            </a:endParaRPr>
          </a:p>
        </p:txBody>
      </p:sp>
      <p:sp>
        <p:nvSpPr>
          <p:cNvPr id="582" name="Google Shape;582;p19"/>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7030A0"/>
                </a:solidFill>
                <a:latin typeface="Arial"/>
                <a:ea typeface="Arial"/>
                <a:cs typeface="Arial"/>
                <a:sym typeface="Arial"/>
              </a:rPr>
              <a:t>3.1. The scientific method. Limitations.</a:t>
            </a:r>
            <a:endParaRPr b="0" i="0" sz="2000" u="none" cap="none" strike="noStrike">
              <a:solidFill>
                <a:srgbClr val="7030A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7030A0"/>
              </a:solidFill>
              <a:latin typeface="Arial"/>
              <a:ea typeface="Arial"/>
              <a:cs typeface="Arial"/>
              <a:sym typeface="Arial"/>
            </a:endParaRPr>
          </a:p>
        </p:txBody>
      </p:sp>
      <p:sp>
        <p:nvSpPr>
          <p:cNvPr id="583" name="Google Shape;583;p1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The scientific method</a:t>
            </a:r>
            <a:endParaRPr b="0" i="0" sz="1400" u="none" cap="none" strike="noStrike">
              <a:solidFill>
                <a:srgbClr val="7030A0"/>
              </a:solidFill>
              <a:latin typeface="Arial"/>
              <a:ea typeface="Arial"/>
              <a:cs typeface="Arial"/>
              <a:sym typeface="Arial"/>
            </a:endParaRPr>
          </a:p>
        </p:txBody>
      </p:sp>
      <p:sp>
        <p:nvSpPr>
          <p:cNvPr id="584" name="Google Shape;584;p1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7" name="Shape 247"/>
        <p:cNvGrpSpPr/>
        <p:nvPr/>
      </p:nvGrpSpPr>
      <p:grpSpPr>
        <a:xfrm>
          <a:off x="0" y="0"/>
          <a:ext cx="0" cy="0"/>
          <a:chOff x="0" y="0"/>
          <a:chExt cx="0" cy="0"/>
        </a:xfrm>
      </p:grpSpPr>
      <p:sp>
        <p:nvSpPr>
          <p:cNvPr id="248" name="Google Shape;248;g3715449cfef_0_140"/>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9" name="Google Shape;249;g3715449cfef_0_140"/>
          <p:cNvSpPr txBox="1"/>
          <p:nvPr/>
        </p:nvSpPr>
        <p:spPr>
          <a:xfrm>
            <a:off x="539750" y="9001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0" i="0" lang="es-ES" sz="4000" u="none" cap="none" strike="noStrike">
                <a:solidFill>
                  <a:schemeClr val="dk2"/>
                </a:solidFill>
                <a:latin typeface="Arial"/>
                <a:ea typeface="Arial"/>
                <a:cs typeface="Arial"/>
                <a:sym typeface="Arial"/>
              </a:rPr>
              <a:t>Saving my territory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Research and Scientific Method Workshop</a:t>
            </a:r>
            <a:endParaRPr b="0" i="0" sz="3000" u="none" cap="none" strike="noStrike">
              <a:solidFill>
                <a:srgbClr val="C00000"/>
              </a:solidFill>
              <a:latin typeface="Bebas Neue"/>
              <a:ea typeface="Bebas Neue"/>
              <a:cs typeface="Bebas Neue"/>
              <a:sym typeface="Bebas Neue"/>
            </a:endParaRPr>
          </a:p>
        </p:txBody>
      </p:sp>
      <p:sp>
        <p:nvSpPr>
          <p:cNvPr id="250" name="Google Shape;250;g3715449cfef_0_140"/>
          <p:cNvSpPr txBox="1"/>
          <p:nvPr/>
        </p:nvSpPr>
        <p:spPr>
          <a:xfrm>
            <a:off x="539750" y="2454616"/>
            <a:ext cx="80964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Ángeles Gómez Martínez</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3">
                  <a:extLst>
                    <a:ext uri="{A12FA001-AC4F-418D-AE19-62706E023703}">
                      <ahyp:hlinkClr val="tx"/>
                    </a:ext>
                  </a:extLst>
                </a:hlinkClick>
              </a:rPr>
              <a:t>a.gomez@umh.es</a:t>
            </a:r>
            <a:r>
              <a:rPr b="0" i="0" lang="es-ES" sz="1200" u="none" cap="none" strike="noStrike">
                <a:solidFill>
                  <a:schemeClr val="dk2"/>
                </a:solidFill>
                <a:latin typeface="Arial"/>
                <a:ea typeface="Arial"/>
                <a:cs typeface="Arial"/>
                <a:sym typeface="Arial"/>
              </a:rPr>
              <a:t> </a:t>
            </a:r>
            <a:br>
              <a:rPr b="0" i="0" lang="es-ES" sz="1200" u="none" cap="none" strike="noStrike">
                <a:solidFill>
                  <a:schemeClr val="dk2"/>
                </a:solidFill>
                <a:latin typeface="Arial"/>
                <a:ea typeface="Arial"/>
                <a:cs typeface="Arial"/>
                <a:sym typeface="Arial"/>
              </a:rPr>
            </a:br>
            <a:endParaRPr b="0"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s-ES" sz="1200" u="none" cap="none" strike="noStrike">
                <a:solidFill>
                  <a:schemeClr val="dk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s-ES" sz="1200" u="sng" cap="none" strike="noStrike">
                <a:solidFill>
                  <a:schemeClr val="dk2"/>
                </a:solidFill>
                <a:latin typeface="Arial"/>
                <a:ea typeface="Arial"/>
                <a:cs typeface="Arial"/>
                <a:sym typeface="Arial"/>
                <a:hlinkClick r:id="rId4">
                  <a:extLst>
                    <a:ext uri="{A12FA001-AC4F-418D-AE19-62706E023703}">
                      <ahyp:hlinkClr val="tx"/>
                    </a:ext>
                  </a:extLst>
                </a:hlinkClick>
              </a:rPr>
              <a:t>bivars@umh.es</a:t>
            </a:r>
            <a:r>
              <a:rPr b="0" i="0" lang="es-ES" sz="1200" u="none" cap="none" strike="noStrike">
                <a:solidFill>
                  <a:schemeClr val="dk2"/>
                </a:solidFill>
                <a:latin typeface="Arial"/>
                <a:ea typeface="Arial"/>
                <a:cs typeface="Arial"/>
                <a:sym typeface="Arial"/>
              </a:rPr>
              <a:t> </a:t>
            </a:r>
            <a:endParaRPr b="0" i="0" sz="1200" u="none" cap="none" strike="noStrike">
              <a:solidFill>
                <a:schemeClr val="dk2"/>
              </a:solidFill>
              <a:latin typeface="Arial"/>
              <a:ea typeface="Arial"/>
              <a:cs typeface="Arial"/>
              <a:sym typeface="Arial"/>
            </a:endParaRPr>
          </a:p>
        </p:txBody>
      </p:sp>
      <p:grpSp>
        <p:nvGrpSpPr>
          <p:cNvPr id="251" name="Google Shape;251;g3715449cfef_0_140"/>
          <p:cNvGrpSpPr/>
          <p:nvPr/>
        </p:nvGrpSpPr>
        <p:grpSpPr>
          <a:xfrm>
            <a:off x="1560797" y="4169916"/>
            <a:ext cx="6335656" cy="594167"/>
            <a:chOff x="1280599" y="4169916"/>
            <a:chExt cx="6335656" cy="594167"/>
          </a:xfrm>
        </p:grpSpPr>
        <p:grpSp>
          <p:nvGrpSpPr>
            <p:cNvPr id="252" name="Google Shape;252;g3715449cfef_0_140"/>
            <p:cNvGrpSpPr/>
            <p:nvPr/>
          </p:nvGrpSpPr>
          <p:grpSpPr>
            <a:xfrm>
              <a:off x="6337375" y="4169916"/>
              <a:ext cx="1278880" cy="594167"/>
              <a:chOff x="-2844824" y="2492896"/>
              <a:chExt cx="3200400" cy="1486904"/>
            </a:xfrm>
          </p:grpSpPr>
          <p:pic>
            <p:nvPicPr>
              <p:cNvPr descr="PRIMERA-ARTICULACION-COLOR-CMYK_ok.jpg" id="253" name="Google Shape;253;g3715449cfef_0_140"/>
              <p:cNvPicPr preferRelativeResize="0"/>
              <p:nvPr/>
            </p:nvPicPr>
            <p:blipFill rotWithShape="1">
              <a:blip r:embed="rId5">
                <a:alphaModFix/>
              </a:blip>
              <a:srcRect b="0" l="0" r="0" t="0"/>
              <a:stretch/>
            </p:blipFill>
            <p:spPr>
              <a:xfrm>
                <a:off x="-2772816" y="2492896"/>
                <a:ext cx="3024338" cy="1240278"/>
              </a:xfrm>
              <a:prstGeom prst="rect">
                <a:avLst/>
              </a:prstGeom>
              <a:noFill/>
              <a:ln>
                <a:noFill/>
              </a:ln>
            </p:spPr>
          </p:pic>
          <p:sp>
            <p:nvSpPr>
              <p:cNvPr id="254" name="Google Shape;254;g3715449cfef_0_140"/>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255" name="Google Shape;255;g3715449cfef_0_140"/>
            <p:cNvPicPr preferRelativeResize="0"/>
            <p:nvPr/>
          </p:nvPicPr>
          <p:blipFill rotWithShape="1">
            <a:blip r:embed="rId6">
              <a:alphaModFix/>
            </a:blip>
            <a:srcRect b="0" l="0" r="0" t="0"/>
            <a:stretch/>
          </p:blipFill>
          <p:spPr>
            <a:xfrm>
              <a:off x="3856233" y="4277736"/>
              <a:ext cx="2148257" cy="378526"/>
            </a:xfrm>
            <a:prstGeom prst="rect">
              <a:avLst/>
            </a:prstGeom>
            <a:noFill/>
            <a:ln>
              <a:noFill/>
            </a:ln>
          </p:spPr>
        </p:pic>
        <p:pic>
          <p:nvPicPr>
            <p:cNvPr id="256" name="Google Shape;256;g3715449cfef_0_140"/>
            <p:cNvPicPr preferRelativeResize="0"/>
            <p:nvPr/>
          </p:nvPicPr>
          <p:blipFill rotWithShape="1">
            <a:blip r:embed="rId7">
              <a:alphaModFix/>
            </a:blip>
            <a:srcRect b="0" l="0" r="0" t="0"/>
            <a:stretch/>
          </p:blipFill>
          <p:spPr>
            <a:xfrm>
              <a:off x="1280599" y="4273412"/>
              <a:ext cx="2242750" cy="387175"/>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20"/>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90" name="Google Shape;590;p20"/>
          <p:cNvSpPr/>
          <p:nvPr/>
        </p:nvSpPr>
        <p:spPr>
          <a:xfrm>
            <a:off x="4567950" y="4087564"/>
            <a:ext cx="3830715" cy="415077"/>
          </a:xfrm>
          <a:custGeom>
            <a:rect b="b" l="l" r="r" t="t"/>
            <a:pathLst>
              <a:path extrusionOk="0" h="1262166" w="3089302">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magen que contiene Icono&#10;&#10;El contenido generado por IA puede ser incorrecto." id="591" name="Google Shape;591;p20"/>
          <p:cNvPicPr preferRelativeResize="0"/>
          <p:nvPr/>
        </p:nvPicPr>
        <p:blipFill rotWithShape="1">
          <a:blip r:embed="rId3">
            <a:alphaModFix/>
          </a:blip>
          <a:srcRect b="0" l="0" r="0" t="0"/>
          <a:stretch/>
        </p:blipFill>
        <p:spPr>
          <a:xfrm>
            <a:off x="4906551" y="1698988"/>
            <a:ext cx="3729449" cy="2543530"/>
          </a:xfrm>
          <a:prstGeom prst="rect">
            <a:avLst/>
          </a:prstGeom>
          <a:noFill/>
          <a:ln>
            <a:noFill/>
          </a:ln>
        </p:spPr>
      </p:pic>
      <p:sp>
        <p:nvSpPr>
          <p:cNvPr id="592" name="Google Shape;592;p20"/>
          <p:cNvSpPr txBox="1"/>
          <p:nvPr>
            <p:ph idx="4294967295" type="body"/>
          </p:nvPr>
        </p:nvSpPr>
        <p:spPr>
          <a:xfrm>
            <a:off x="539749" y="1481176"/>
            <a:ext cx="3816352" cy="2866457"/>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Not all fields of science have the same methodologies. This approach may change depending on the context in which specific research is conducted.</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400">
                <a:solidFill>
                  <a:schemeClr val="dk2"/>
                </a:solidFill>
                <a:latin typeface="Arial"/>
                <a:ea typeface="Arial"/>
                <a:cs typeface="Arial"/>
                <a:sym typeface="Arial"/>
              </a:rPr>
              <a:t>Defining science and the scientific method is complicated, as can be seen in this video by Quantum Fracture.</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4000"/>
              </a:lnSpc>
              <a:spcBef>
                <a:spcPts val="0"/>
              </a:spcBef>
              <a:spcAft>
                <a:spcPts val="0"/>
              </a:spcAft>
              <a:buSzPts val="1800"/>
              <a:buNone/>
            </a:pPr>
            <a:r>
              <a:rPr lang="es-ES" sz="1000">
                <a:solidFill>
                  <a:schemeClr val="dk2"/>
                </a:solidFill>
                <a:latin typeface="Arial"/>
                <a:ea typeface="Arial"/>
                <a:cs typeface="Arial"/>
                <a:sym typeface="Arial"/>
              </a:rPr>
              <a:t>Enlace: </a:t>
            </a:r>
            <a:r>
              <a:rPr lang="es-ES" sz="1000" u="sng">
                <a:solidFill>
                  <a:schemeClr val="dk2"/>
                </a:solidFill>
                <a:latin typeface="Arial"/>
                <a:ea typeface="Arial"/>
                <a:cs typeface="Arial"/>
                <a:sym typeface="Arial"/>
                <a:hlinkClick r:id="rId4">
                  <a:extLst>
                    <a:ext uri="{A12FA001-AC4F-418D-AE19-62706E023703}">
                      <ahyp:hlinkClr val="tx"/>
                    </a:ext>
                  </a:extLst>
                </a:hlinkClick>
              </a:rPr>
              <a:t>http://www.youtube.com/watch?v=9mn_apO2DKk</a:t>
            </a:r>
            <a:endParaRPr sz="1000">
              <a:solidFill>
                <a:schemeClr val="dk2"/>
              </a:solidFill>
              <a:latin typeface="Arial"/>
              <a:ea typeface="Arial"/>
              <a:cs typeface="Arial"/>
              <a:sym typeface="Arial"/>
            </a:endParaRPr>
          </a:p>
        </p:txBody>
      </p:sp>
      <p:pic>
        <p:nvPicPr>
          <p:cNvPr descr="Observación. Hipótesis. Experimentación. Conclusión. Estos 4 pasos son (por supuestísimo) lo que definen lo que es la ciencia y el método científico… Je, pues resulta que NO. Preparaos para caer en la madriguera.&#10;&#10;⚛️No te pierdas ningún vídeo: solo tienes que... SUSCRIBIRTE, ¡es GRATIS!: https://www.youtube.com/user/QuantumFracture&#10;🐦¡Sígueme en TWITTER! https://twitter.com/QuantumFracture&#10;📘¡Y también en FACEBOOK! https://www.facebook.com/QuantumFracture&#10;📱¡Ahora en TikTok! https://www.tiktok.com/@thequantumfracture &#10;📸¡Y (sí, como no) también en INSTAGRAM! https://instagram.com/quantumfracture/&#10;🌐¡Nuestra nueva web!  https://quantumfracture.es/&#10;&#10;✊¡HAZTE MIEMBRO DE QF! https://www.youtube.com/user/QuantumFracture/join &#10;&#10;¡Disfruta de QUANTUM FM! Nuestro podcast científico.&#10;🔴El primer capítulo en nuestro canal: https://youtu.be/yJfPlzkRDsU&#10;🟠En Ivoox: https://go.ivoox.com/rf/91854433&#10;🟢En Spotify: https://open.spotify.com/show/4NYYG4lBDhMqzNgMc2jJW6?si=5a0d3c2ec59b4e2b&#10;🔵En Google Podcast: https://podcasts.google.com/feed/aHR0cHM6Ly93d3cuaXZvb3guY29tL2ZlZWRfZmdfZjExNjQ2NDA1X2ZpbHRyb18xLnhtbA&#10;&#10;REFERNCIAS:&#10;Bunge, M. (2013) La Ciencia: Su me‌todo y su filosofi‌a. Pamplona: Laetoli. &#10;Bunge, M. (1985). Pseudociencia e Ideología. Pamplona: Laetoli.&#10;Chalmers, A.F. and Antonio Padilla Villate Jose‌ (2015) Que‌ es Esa Cosa Llamada Ciencia? Madrid: Siglo XXI de Espan‌a. &#10;Di‌ez Jose‌ A. and Moulines, C.U. (2018) Fundamentos de Filosofía de la Ciencia. Barcelona: Ariel. &#10;Feyerabend, P. (1981) Contra el método: Esquema de una teoría anarquista del conocimiento. Barcelona etc.: Ariel. &#10;Hansson, S.O. (2021) Science and pseudo-science, Stanford Encyclopedia of Philosophy. Stanford University. Available at: https://plato.stanford.edu/entries/pseudo-science/ (Accessed: March 29, 2023). &#10;Henderson, L. (2022) The problem of induction, Stanford Encyclopedia of Philosophy. Stanford University. Available at: https://plato.stanford.edu/entries/induction-problem/ (Accessed: March 29, 2023). &#10;Santos, C.S. and Sellés, M.A. (2021) Historia de la Ciencia. Barcelona: Espasa Libros.&#10;&#10;Las animaciones aquí mostradas no pretenden ser precisas, sino mostrar aspectos cualitativos. Tienen propósitos educativos." id="593" name="Google Shape;593;p20" title="El Método Científico No Existe">
            <a:hlinkClick r:id="rId5"/>
          </p:cNvPr>
          <p:cNvPicPr preferRelativeResize="0"/>
          <p:nvPr/>
        </p:nvPicPr>
        <p:blipFill rotWithShape="1">
          <a:blip r:embed="rId6">
            <a:alphaModFix/>
          </a:blip>
          <a:srcRect b="0" l="0" r="0" t="0"/>
          <a:stretch/>
        </p:blipFill>
        <p:spPr>
          <a:xfrm>
            <a:off x="4994450" y="2070034"/>
            <a:ext cx="3256317" cy="1875363"/>
          </a:xfrm>
          <a:prstGeom prst="rect">
            <a:avLst/>
          </a:prstGeom>
          <a:noFill/>
          <a:ln>
            <a:noFill/>
          </a:ln>
        </p:spPr>
      </p:pic>
      <p:sp>
        <p:nvSpPr>
          <p:cNvPr id="594" name="Google Shape;594;p20"/>
          <p:cNvSpPr txBox="1"/>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 Limitations.</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595" name="Google Shape;595;p20"/>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596" name="Google Shape;596;p20"/>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21"/>
          <p:cNvSpPr txBox="1"/>
          <p:nvPr/>
        </p:nvSpPr>
        <p:spPr>
          <a:xfrm>
            <a:off x="539750" y="2028243"/>
            <a:ext cx="1425043"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Observation of the problem</a:t>
            </a:r>
            <a:endParaRPr b="1" i="0" sz="1400" u="none" cap="none" strike="noStrike">
              <a:solidFill>
                <a:schemeClr val="dk2"/>
              </a:solidFill>
              <a:latin typeface="Arial"/>
              <a:ea typeface="Arial"/>
              <a:cs typeface="Arial"/>
              <a:sym typeface="Arial"/>
            </a:endParaRPr>
          </a:p>
        </p:txBody>
      </p:sp>
      <p:sp>
        <p:nvSpPr>
          <p:cNvPr id="602" name="Google Shape;602;p21"/>
          <p:cNvSpPr txBox="1"/>
          <p:nvPr/>
        </p:nvSpPr>
        <p:spPr>
          <a:xfrm>
            <a:off x="7290023" y="3251242"/>
            <a:ext cx="1348853" cy="638991"/>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Conclusions</a:t>
            </a:r>
            <a:endParaRPr b="1" i="0" sz="1400" u="none" cap="none" strike="noStrike">
              <a:solidFill>
                <a:schemeClr val="dk2"/>
              </a:solidFill>
              <a:latin typeface="Arial"/>
              <a:ea typeface="Arial"/>
              <a:cs typeface="Arial"/>
              <a:sym typeface="Arial"/>
            </a:endParaRPr>
          </a:p>
        </p:txBody>
      </p:sp>
      <p:sp>
        <p:nvSpPr>
          <p:cNvPr id="603" name="Google Shape;603;p21"/>
          <p:cNvSpPr txBox="1"/>
          <p:nvPr/>
        </p:nvSpPr>
        <p:spPr>
          <a:xfrm>
            <a:off x="5984521" y="2039427"/>
            <a:ext cx="1625882" cy="619676"/>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Results and data analysis</a:t>
            </a:r>
            <a:endParaRPr b="1" i="0" sz="1400" u="none" cap="none" strike="noStrike">
              <a:solidFill>
                <a:schemeClr val="dk2"/>
              </a:solidFill>
              <a:latin typeface="Arial"/>
              <a:ea typeface="Arial"/>
              <a:cs typeface="Arial"/>
              <a:sym typeface="Arial"/>
            </a:endParaRPr>
          </a:p>
        </p:txBody>
      </p:sp>
      <p:sp>
        <p:nvSpPr>
          <p:cNvPr id="604" name="Google Shape;604;p21"/>
          <p:cNvSpPr txBox="1"/>
          <p:nvPr/>
        </p:nvSpPr>
        <p:spPr>
          <a:xfrm>
            <a:off x="4397748" y="3305175"/>
            <a:ext cx="1625882" cy="660407"/>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Methodology and experimentation</a:t>
            </a:r>
            <a:endParaRPr b="0" i="0" sz="1400" u="none" cap="none" strike="noStrike">
              <a:solidFill>
                <a:srgbClr val="000000"/>
              </a:solidFill>
              <a:latin typeface="Arial"/>
              <a:ea typeface="Arial"/>
              <a:cs typeface="Arial"/>
              <a:sym typeface="Arial"/>
            </a:endParaRPr>
          </a:p>
        </p:txBody>
      </p:sp>
      <p:sp>
        <p:nvSpPr>
          <p:cNvPr id="605" name="Google Shape;605;p21"/>
          <p:cNvSpPr txBox="1"/>
          <p:nvPr/>
        </p:nvSpPr>
        <p:spPr>
          <a:xfrm>
            <a:off x="3101030" y="2028243"/>
            <a:ext cx="1345508"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Hypotheses and objectives</a:t>
            </a:r>
            <a:endParaRPr b="0" i="0" sz="1400" u="none" cap="none" strike="noStrike">
              <a:solidFill>
                <a:srgbClr val="000000"/>
              </a:solidFill>
              <a:latin typeface="Arial"/>
              <a:ea typeface="Arial"/>
              <a:cs typeface="Arial"/>
              <a:sym typeface="Arial"/>
            </a:endParaRPr>
          </a:p>
        </p:txBody>
      </p:sp>
      <p:sp>
        <p:nvSpPr>
          <p:cNvPr id="606" name="Google Shape;606;p21"/>
          <p:cNvSpPr txBox="1"/>
          <p:nvPr/>
        </p:nvSpPr>
        <p:spPr>
          <a:xfrm>
            <a:off x="1832381" y="3305175"/>
            <a:ext cx="1396601" cy="817260"/>
          </a:xfrm>
          <a:prstGeom prst="rect">
            <a:avLst/>
          </a:prstGeom>
          <a:solidFill>
            <a:srgbClr val="FFEBEB"/>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1" i="0" lang="es-ES" sz="1400" u="none" cap="none" strike="noStrike">
                <a:solidFill>
                  <a:schemeClr val="dk2"/>
                </a:solidFill>
                <a:latin typeface="Arial"/>
                <a:ea typeface="Arial"/>
                <a:cs typeface="Arial"/>
                <a:sym typeface="Arial"/>
              </a:rPr>
              <a:t>Introduction and context</a:t>
            </a:r>
            <a:endParaRPr b="1" i="0" sz="1400" u="none" cap="none" strike="noStrike">
              <a:solidFill>
                <a:schemeClr val="dk2"/>
              </a:solidFill>
              <a:latin typeface="Arial"/>
              <a:ea typeface="Arial"/>
              <a:cs typeface="Arial"/>
              <a:sym typeface="Arial"/>
            </a:endParaRPr>
          </a:p>
        </p:txBody>
      </p:sp>
      <p:sp>
        <p:nvSpPr>
          <p:cNvPr id="607" name="Google Shape;607;p21"/>
          <p:cNvSpPr/>
          <p:nvPr/>
        </p:nvSpPr>
        <p:spPr>
          <a:xfrm>
            <a:off x="539751" y="2037136"/>
            <a:ext cx="1417638" cy="817260"/>
          </a:xfrm>
          <a:custGeom>
            <a:rect b="b" l="l" r="r" t="t"/>
            <a:pathLst>
              <a:path extrusionOk="0" h="817260" w="1417638">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08" name="Google Shape;608;p21"/>
          <p:cNvSpPr/>
          <p:nvPr/>
        </p:nvSpPr>
        <p:spPr>
          <a:xfrm>
            <a:off x="1815039" y="3301983"/>
            <a:ext cx="1417638" cy="817260"/>
          </a:xfrm>
          <a:custGeom>
            <a:rect b="b" l="l" r="r" t="t"/>
            <a:pathLst>
              <a:path extrusionOk="0" h="817260" w="1417638">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09" name="Google Shape;609;p21"/>
          <p:cNvSpPr/>
          <p:nvPr/>
        </p:nvSpPr>
        <p:spPr>
          <a:xfrm>
            <a:off x="3081631" y="2022582"/>
            <a:ext cx="1390033" cy="817260"/>
          </a:xfrm>
          <a:custGeom>
            <a:rect b="b" l="l" r="r" t="t"/>
            <a:pathLst>
              <a:path extrusionOk="0" h="817260" w="1390033">
                <a:moveTo>
                  <a:pt x="10311" y="23436"/>
                </a:moveTo>
                <a:cubicBezTo>
                  <a:pt x="20396" y="-29217"/>
                  <a:pt x="1313758" y="15863"/>
                  <a:pt x="1379161" y="23436"/>
                </a:cubicBezTo>
                <a:cubicBezTo>
                  <a:pt x="1424198" y="106008"/>
                  <a:pt x="1340769" y="546741"/>
                  <a:pt x="1379161" y="806001"/>
                </a:cubicBezTo>
                <a:cubicBezTo>
                  <a:pt x="885655" y="853085"/>
                  <a:pt x="286435" y="870869"/>
                  <a:pt x="22076" y="808750"/>
                </a:cubicBezTo>
                <a:cubicBezTo>
                  <a:pt x="-1662" y="534908"/>
                  <a:pt x="24959" y="320151"/>
                  <a:pt x="10311" y="2343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10" name="Google Shape;610;p21"/>
          <p:cNvSpPr/>
          <p:nvPr/>
        </p:nvSpPr>
        <p:spPr>
          <a:xfrm>
            <a:off x="5963220" y="2005058"/>
            <a:ext cx="1625882" cy="662938"/>
          </a:xfrm>
          <a:custGeom>
            <a:rect b="b" l="l" r="r" t="t"/>
            <a:pathLst>
              <a:path extrusionOk="0" h="662938" w="1625882">
                <a:moveTo>
                  <a:pt x="12061" y="19011"/>
                </a:moveTo>
                <a:cubicBezTo>
                  <a:pt x="34297" y="-19382"/>
                  <a:pt x="1535014" y="14714"/>
                  <a:pt x="1613165" y="19011"/>
                </a:cubicBezTo>
                <a:cubicBezTo>
                  <a:pt x="1672528" y="89515"/>
                  <a:pt x="1593569" y="443268"/>
                  <a:pt x="1613165" y="653805"/>
                </a:cubicBezTo>
                <a:cubicBezTo>
                  <a:pt x="1052806" y="687629"/>
                  <a:pt x="340301" y="694984"/>
                  <a:pt x="25822" y="656035"/>
                </a:cubicBezTo>
                <a:cubicBezTo>
                  <a:pt x="-6754" y="426614"/>
                  <a:pt x="57" y="253210"/>
                  <a:pt x="12061" y="1901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11" name="Google Shape;611;p21"/>
          <p:cNvSpPr/>
          <p:nvPr/>
        </p:nvSpPr>
        <p:spPr>
          <a:xfrm>
            <a:off x="4376448" y="3290621"/>
            <a:ext cx="1625882" cy="637177"/>
          </a:xfrm>
          <a:custGeom>
            <a:rect b="b" l="l" r="r" t="t"/>
            <a:pathLst>
              <a:path extrusionOk="0" h="637177" w="1625882">
                <a:moveTo>
                  <a:pt x="12061" y="18272"/>
                </a:moveTo>
                <a:cubicBezTo>
                  <a:pt x="28996" y="-21917"/>
                  <a:pt x="1540870" y="12125"/>
                  <a:pt x="1613165" y="18272"/>
                </a:cubicBezTo>
                <a:cubicBezTo>
                  <a:pt x="1645832" y="80739"/>
                  <a:pt x="1617235" y="425331"/>
                  <a:pt x="1613165" y="628399"/>
                </a:cubicBezTo>
                <a:cubicBezTo>
                  <a:pt x="1034786" y="679402"/>
                  <a:pt x="337348" y="685409"/>
                  <a:pt x="25822" y="630542"/>
                </a:cubicBezTo>
                <a:cubicBezTo>
                  <a:pt x="6937" y="416833"/>
                  <a:pt x="8744" y="247923"/>
                  <a:pt x="12061" y="1827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12" name="Google Shape;612;p21"/>
          <p:cNvSpPr/>
          <p:nvPr/>
        </p:nvSpPr>
        <p:spPr>
          <a:xfrm>
            <a:off x="7237956" y="3253056"/>
            <a:ext cx="1417638" cy="637177"/>
          </a:xfrm>
          <a:custGeom>
            <a:rect b="b" l="l" r="r" t="t"/>
            <a:pathLst>
              <a:path extrusionOk="0" h="637177" w="1417638">
                <a:moveTo>
                  <a:pt x="10516" y="18272"/>
                </a:moveTo>
                <a:cubicBezTo>
                  <a:pt x="26571" y="-20641"/>
                  <a:pt x="1339251" y="13414"/>
                  <a:pt x="1406550" y="18272"/>
                </a:cubicBezTo>
                <a:cubicBezTo>
                  <a:pt x="1438871" y="81202"/>
                  <a:pt x="1382851" y="426158"/>
                  <a:pt x="1406550" y="628399"/>
                </a:cubicBezTo>
                <a:cubicBezTo>
                  <a:pt x="904082" y="672407"/>
                  <a:pt x="291412" y="694746"/>
                  <a:pt x="22514" y="630542"/>
                </a:cubicBezTo>
                <a:cubicBezTo>
                  <a:pt x="5623" y="417925"/>
                  <a:pt x="-10368" y="237471"/>
                  <a:pt x="10516" y="1827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13" name="Google Shape;613;p2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614" name="Google Shape;614;p21"/>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3.2. Outline of the scientific method we will follow in Saving My Territory</a:t>
            </a:r>
            <a:endParaRPr b="0" i="0" sz="2000" u="none" cap="none" strike="noStrike">
              <a:solidFill>
                <a:srgbClr val="C00000"/>
              </a:solidFill>
              <a:latin typeface="Arial"/>
              <a:ea typeface="Arial"/>
              <a:cs typeface="Arial"/>
              <a:sym typeface="Arial"/>
            </a:endParaRPr>
          </a:p>
        </p:txBody>
      </p:sp>
      <p:sp>
        <p:nvSpPr>
          <p:cNvPr id="615" name="Google Shape;615;p21"/>
          <p:cNvSpPr txBox="1"/>
          <p:nvPr/>
        </p:nvSpPr>
        <p:spPr>
          <a:xfrm>
            <a:off x="210619" y="165440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616" name="Google Shape;616;p21"/>
          <p:cNvSpPr txBox="1"/>
          <p:nvPr/>
        </p:nvSpPr>
        <p:spPr>
          <a:xfrm>
            <a:off x="2655938" y="1641145"/>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617" name="Google Shape;617;p21"/>
          <p:cNvSpPr txBox="1"/>
          <p:nvPr/>
        </p:nvSpPr>
        <p:spPr>
          <a:xfrm>
            <a:off x="5573336" y="1633048"/>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618" name="Google Shape;618;p21"/>
          <p:cNvSpPr txBox="1"/>
          <p:nvPr/>
        </p:nvSpPr>
        <p:spPr>
          <a:xfrm>
            <a:off x="1491731" y="2914367"/>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619" name="Google Shape;619;p21"/>
          <p:cNvSpPr txBox="1"/>
          <p:nvPr/>
        </p:nvSpPr>
        <p:spPr>
          <a:xfrm>
            <a:off x="3937050" y="2901111"/>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620" name="Google Shape;620;p21"/>
          <p:cNvSpPr txBox="1"/>
          <p:nvPr/>
        </p:nvSpPr>
        <p:spPr>
          <a:xfrm>
            <a:off x="6854448" y="2893014"/>
            <a:ext cx="636962" cy="881264"/>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6</a:t>
            </a:r>
            <a:endParaRPr b="0" i="0" sz="1400" u="none" cap="none" strike="noStrike">
              <a:solidFill>
                <a:srgbClr val="000000"/>
              </a:solidFill>
              <a:latin typeface="Arial"/>
              <a:ea typeface="Arial"/>
              <a:cs typeface="Arial"/>
              <a:sym typeface="Arial"/>
            </a:endParaRPr>
          </a:p>
        </p:txBody>
      </p:sp>
      <p:cxnSp>
        <p:nvCxnSpPr>
          <p:cNvPr id="621" name="Google Shape;621;p21"/>
          <p:cNvCxnSpPr>
            <a:stCxn id="608" idx="2"/>
          </p:cNvCxnSpPr>
          <p:nvPr/>
        </p:nvCxnSpPr>
        <p:spPr>
          <a:xfrm rot="-5400000">
            <a:off x="2873439" y="3222834"/>
            <a:ext cx="1233300" cy="537000"/>
          </a:xfrm>
          <a:prstGeom prst="curvedConnector2">
            <a:avLst/>
          </a:prstGeom>
          <a:noFill/>
          <a:ln cap="flat" cmpd="sng" w="28575">
            <a:solidFill>
              <a:srgbClr val="C00000"/>
            </a:solidFill>
            <a:prstDash val="solid"/>
            <a:round/>
            <a:headEnd len="sm" w="sm" type="none"/>
            <a:tailEnd len="med" w="med" type="triangle"/>
          </a:ln>
        </p:spPr>
      </p:cxnSp>
      <p:cxnSp>
        <p:nvCxnSpPr>
          <p:cNvPr id="622" name="Google Shape;622;p21"/>
          <p:cNvCxnSpPr>
            <a:stCxn id="610" idx="2"/>
          </p:cNvCxnSpPr>
          <p:nvPr/>
        </p:nvCxnSpPr>
        <p:spPr>
          <a:xfrm flipH="1" rot="-5400000">
            <a:off x="7474235" y="2761013"/>
            <a:ext cx="592500" cy="388200"/>
          </a:xfrm>
          <a:prstGeom prst="curvedConnector2">
            <a:avLst/>
          </a:prstGeom>
          <a:noFill/>
          <a:ln cap="flat" cmpd="sng" w="28575">
            <a:solidFill>
              <a:srgbClr val="C00000"/>
            </a:solidFill>
            <a:prstDash val="solid"/>
            <a:round/>
            <a:headEnd len="sm" w="sm" type="none"/>
            <a:tailEnd len="med" w="med" type="triangle"/>
          </a:ln>
        </p:spPr>
      </p:cxnSp>
      <p:cxnSp>
        <p:nvCxnSpPr>
          <p:cNvPr id="623" name="Google Shape;623;p21"/>
          <p:cNvCxnSpPr>
            <a:stCxn id="611" idx="1"/>
          </p:cNvCxnSpPr>
          <p:nvPr/>
        </p:nvCxnSpPr>
        <p:spPr>
          <a:xfrm flipH="1" rot="10800000">
            <a:off x="5989613" y="2693593"/>
            <a:ext cx="617100" cy="615300"/>
          </a:xfrm>
          <a:prstGeom prst="curvedConnector3">
            <a:avLst>
              <a:gd fmla="val 50010" name="adj1"/>
            </a:avLst>
          </a:prstGeom>
          <a:noFill/>
          <a:ln cap="flat" cmpd="sng" w="28575">
            <a:solidFill>
              <a:srgbClr val="C00000"/>
            </a:solidFill>
            <a:prstDash val="solid"/>
            <a:round/>
            <a:headEnd len="sm" w="sm" type="none"/>
            <a:tailEnd len="med" w="med" type="triangle"/>
          </a:ln>
        </p:spPr>
      </p:cxnSp>
      <p:cxnSp>
        <p:nvCxnSpPr>
          <p:cNvPr id="624" name="Google Shape;624;p21"/>
          <p:cNvCxnSpPr/>
          <p:nvPr/>
        </p:nvCxnSpPr>
        <p:spPr>
          <a:xfrm>
            <a:off x="4467839" y="2828581"/>
            <a:ext cx="577500" cy="462000"/>
          </a:xfrm>
          <a:prstGeom prst="curvedConnector2">
            <a:avLst/>
          </a:prstGeom>
          <a:noFill/>
          <a:ln cap="flat" cmpd="sng" w="28575">
            <a:solidFill>
              <a:srgbClr val="C00000"/>
            </a:solidFill>
            <a:prstDash val="solid"/>
            <a:round/>
            <a:headEnd len="sm" w="sm" type="none"/>
            <a:tailEnd len="med" w="med" type="triangle"/>
          </a:ln>
        </p:spPr>
      </p:cxnSp>
      <p:cxnSp>
        <p:nvCxnSpPr>
          <p:cNvPr id="625" name="Google Shape;625;p21"/>
          <p:cNvCxnSpPr/>
          <p:nvPr/>
        </p:nvCxnSpPr>
        <p:spPr>
          <a:xfrm flipH="1" rot="-5400000">
            <a:off x="1951365" y="2707721"/>
            <a:ext cx="620400" cy="617100"/>
          </a:xfrm>
          <a:prstGeom prst="curvedConnector2">
            <a:avLst/>
          </a:prstGeom>
          <a:noFill/>
          <a:ln cap="flat" cmpd="sng" w="28575">
            <a:solidFill>
              <a:srgbClr val="C00000"/>
            </a:solidFill>
            <a:prstDash val="solid"/>
            <a:round/>
            <a:headEnd len="sm" w="sm" type="none"/>
            <a:tailEnd len="med" w="med" type="triangle"/>
          </a:ln>
        </p:spPr>
      </p:cxnSp>
      <p:sp>
        <p:nvSpPr>
          <p:cNvPr id="626" name="Google Shape;626;p21"/>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627" name="Google Shape;627;p2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g3715449cfef_0_640"/>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633" name="Google Shape;633;g3715449cfef_0_640"/>
          <p:cNvSpPr txBox="1"/>
          <p:nvPr/>
        </p:nvSpPr>
        <p:spPr>
          <a:xfrm>
            <a:off x="1303587" y="1417488"/>
            <a:ext cx="6502800" cy="2401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424242"/>
              </a:buClr>
              <a:buSzPts val="1200"/>
              <a:buFont typeface="Arial"/>
              <a:buNone/>
            </a:pPr>
            <a:r>
              <a:rPr b="1" i="0" lang="es-ES" sz="1200" u="sng" cap="none" strike="noStrike">
                <a:solidFill>
                  <a:srgbClr val="424242"/>
                </a:solidFill>
                <a:latin typeface="Arial"/>
                <a:ea typeface="Arial"/>
                <a:cs typeface="Arial"/>
                <a:sym typeface="Arial"/>
                <a:hlinkClick r:id="rId3">
                  <a:extLst>
                    <a:ext uri="{A12FA001-AC4F-418D-AE19-62706E023703}">
                      <ahyp:hlinkClr val="tx"/>
                    </a:ext>
                  </a:extLst>
                </a:hlinkClick>
              </a:rPr>
              <a:t>Saving my territory with the UMH. Intellectual enrichment programme</a:t>
            </a:r>
            <a:r>
              <a:rPr b="1" i="0" lang="es-ES" sz="1200" u="none" cap="none" strike="noStrike">
                <a:solidFill>
                  <a:srgbClr val="424242"/>
                </a:solidFill>
                <a:latin typeface="Arial"/>
                <a:ea typeface="Arial"/>
                <a:cs typeface="Arial"/>
                <a:sym typeface="Arial"/>
              </a:rPr>
              <a:t> © 2025 by IILP-UMH is licensed under CC BY-NC-ND 4.0. To view a copy of this license, visit </a:t>
            </a:r>
            <a:r>
              <a:rPr b="1" i="0" lang="es-ES" sz="1200" u="sng" cap="none" strike="noStrike">
                <a:solidFill>
                  <a:srgbClr val="424242"/>
                </a:solidFill>
                <a:latin typeface="Arial"/>
                <a:ea typeface="Arial"/>
                <a:cs typeface="Arial"/>
                <a:sym typeface="Arial"/>
                <a:hlinkClick r:id="rId4">
                  <a:extLst>
                    <a:ext uri="{A12FA001-AC4F-418D-AE19-62706E023703}">
                      <ahyp:hlinkClr val="tx"/>
                    </a:ext>
                  </a:extLst>
                </a:hlinkClick>
              </a:rPr>
              <a:t>https://creativecommons.org/licenses/by-nc-nd/4.0/</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Please use the following reference when citing this work:</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rPr b="1" i="0" lang="es-ES" sz="1200" u="none" cap="none" strike="noStrike">
                <a:solidFill>
                  <a:srgbClr val="424242"/>
                </a:solidFill>
                <a:latin typeface="Arial"/>
                <a:ea typeface="Arial"/>
                <a:cs typeface="Arial"/>
                <a:sym typeface="Arial"/>
              </a:rPr>
              <a:t>Name(s) and surname(s) of the signatory/ies to this document (2025). Document title. </a:t>
            </a:r>
            <a:r>
              <a:rPr b="1" i="1" lang="es-ES" sz="1200" u="none" cap="none" strike="noStrike">
                <a:solidFill>
                  <a:srgbClr val="424242"/>
                </a:solidFill>
                <a:latin typeface="Arial"/>
                <a:ea typeface="Arial"/>
                <a:cs typeface="Arial"/>
                <a:sym typeface="Arial"/>
              </a:rPr>
              <a:t>Saving My Territory</a:t>
            </a:r>
            <a:r>
              <a:rPr b="1" i="0" lang="es-ES" sz="1200" u="none" cap="none" strike="noStrike">
                <a:solidFill>
                  <a:srgbClr val="424242"/>
                </a:solidFill>
                <a:latin typeface="Arial"/>
                <a:ea typeface="Arial"/>
                <a:cs typeface="Arial"/>
                <a:sym typeface="Arial"/>
              </a:rPr>
              <a:t> Intellectual Enrichment Programme. Miguel Hernández University of Elche. Available at https://salvandomiterritorio.umh.es/</a:t>
            </a:r>
            <a:endParaRPr b="1"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424242"/>
              </a:buClr>
              <a:buSzPts val="1200"/>
              <a:buFont typeface="Arial"/>
              <a:buNone/>
            </a:pPr>
            <a:r>
              <a:t/>
            </a:r>
            <a:endParaRPr b="1" i="0" sz="1200" u="none" cap="none" strike="noStrike">
              <a:solidFill>
                <a:srgbClr val="424242"/>
              </a:solidFill>
              <a:latin typeface="Arial"/>
              <a:ea typeface="Arial"/>
              <a:cs typeface="Arial"/>
              <a:sym typeface="Arial"/>
            </a:endParaRPr>
          </a:p>
        </p:txBody>
      </p:sp>
      <p:grpSp>
        <p:nvGrpSpPr>
          <p:cNvPr id="634" name="Google Shape;634;g3715449cfef_0_640"/>
          <p:cNvGrpSpPr/>
          <p:nvPr/>
        </p:nvGrpSpPr>
        <p:grpSpPr>
          <a:xfrm>
            <a:off x="1560797" y="4169916"/>
            <a:ext cx="6335656" cy="594167"/>
            <a:chOff x="1280599" y="4169916"/>
            <a:chExt cx="6335656" cy="594167"/>
          </a:xfrm>
        </p:grpSpPr>
        <p:grpSp>
          <p:nvGrpSpPr>
            <p:cNvPr id="635" name="Google Shape;635;g3715449cfef_0_640"/>
            <p:cNvGrpSpPr/>
            <p:nvPr/>
          </p:nvGrpSpPr>
          <p:grpSpPr>
            <a:xfrm>
              <a:off x="6337375" y="4169916"/>
              <a:ext cx="1278880" cy="594167"/>
              <a:chOff x="-2844824" y="2492896"/>
              <a:chExt cx="3200400" cy="1486904"/>
            </a:xfrm>
          </p:grpSpPr>
          <p:pic>
            <p:nvPicPr>
              <p:cNvPr descr="PRIMERA-ARTICULACION-COLOR-CMYK_ok.jpg" id="636" name="Google Shape;636;g3715449cfef_0_640"/>
              <p:cNvPicPr preferRelativeResize="0"/>
              <p:nvPr/>
            </p:nvPicPr>
            <p:blipFill rotWithShape="1">
              <a:blip r:embed="rId5">
                <a:alphaModFix/>
              </a:blip>
              <a:srcRect b="0" l="0" r="0" t="0"/>
              <a:stretch/>
            </p:blipFill>
            <p:spPr>
              <a:xfrm>
                <a:off x="-2772816" y="2492896"/>
                <a:ext cx="3024338" cy="1240278"/>
              </a:xfrm>
              <a:prstGeom prst="rect">
                <a:avLst/>
              </a:prstGeom>
              <a:noFill/>
              <a:ln>
                <a:noFill/>
              </a:ln>
            </p:spPr>
          </p:pic>
          <p:sp>
            <p:nvSpPr>
              <p:cNvPr id="637" name="Google Shape;637;g3715449cfef_0_640"/>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638" name="Google Shape;638;g3715449cfef_0_640"/>
            <p:cNvPicPr preferRelativeResize="0"/>
            <p:nvPr/>
          </p:nvPicPr>
          <p:blipFill rotWithShape="1">
            <a:blip r:embed="rId6">
              <a:alphaModFix/>
            </a:blip>
            <a:srcRect b="0" l="0" r="0" t="0"/>
            <a:stretch/>
          </p:blipFill>
          <p:spPr>
            <a:xfrm>
              <a:off x="3856233" y="4277736"/>
              <a:ext cx="2148257" cy="378526"/>
            </a:xfrm>
            <a:prstGeom prst="rect">
              <a:avLst/>
            </a:prstGeom>
            <a:noFill/>
            <a:ln>
              <a:noFill/>
            </a:ln>
          </p:spPr>
        </p:pic>
        <p:pic>
          <p:nvPicPr>
            <p:cNvPr id="639" name="Google Shape;639;g3715449cfef_0_640"/>
            <p:cNvPicPr preferRelativeResize="0"/>
            <p:nvPr/>
          </p:nvPicPr>
          <p:blipFill rotWithShape="1">
            <a:blip r:embed="rId7">
              <a:alphaModFix/>
            </a:blip>
            <a:srcRect b="0" l="0" r="0" t="0"/>
            <a:stretch/>
          </p:blipFill>
          <p:spPr>
            <a:xfrm>
              <a:off x="1280599" y="4273412"/>
              <a:ext cx="2242750" cy="387175"/>
            </a:xfrm>
            <a:prstGeom prst="rect">
              <a:avLst/>
            </a:prstGeom>
            <a:noFill/>
            <a:ln>
              <a:noFill/>
            </a:ln>
          </p:spPr>
        </p:pic>
      </p:grpSp>
      <p:sp>
        <p:nvSpPr>
          <p:cNvPr id="640" name="Google Shape;640;g3715449cfef_0_640"/>
          <p:cNvSpPr/>
          <p:nvPr/>
        </p:nvSpPr>
        <p:spPr>
          <a:xfrm>
            <a:off x="0" y="0"/>
            <a:ext cx="9144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Dibujo con letras blancas&#10;&#10;El contenido generado por IA puede ser incorrecto." id="641" name="Google Shape;641;g3715449cfef_0_640"/>
          <p:cNvPicPr preferRelativeResize="0"/>
          <p:nvPr/>
        </p:nvPicPr>
        <p:blipFill rotWithShape="1">
          <a:blip r:embed="rId8">
            <a:alphaModFix/>
          </a:blip>
          <a:srcRect b="0" l="0" r="0" t="0"/>
          <a:stretch/>
        </p:blipFill>
        <p:spPr>
          <a:xfrm>
            <a:off x="4090193" y="990600"/>
            <a:ext cx="963613" cy="33496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45" name="Shape 645"/>
        <p:cNvGrpSpPr/>
        <p:nvPr/>
      </p:nvGrpSpPr>
      <p:grpSpPr>
        <a:xfrm>
          <a:off x="0" y="0"/>
          <a:ext cx="0" cy="0"/>
          <a:chOff x="0" y="0"/>
          <a:chExt cx="0" cy="0"/>
        </a:xfrm>
      </p:grpSpPr>
      <p:sp>
        <p:nvSpPr>
          <p:cNvPr id="646" name="Google Shape;646;g3715449cfef_0_653"/>
          <p:cNvSpPr/>
          <p:nvPr/>
        </p:nvSpPr>
        <p:spPr>
          <a:xfrm>
            <a:off x="137269" y="202132"/>
            <a:ext cx="8791355" cy="3742636"/>
          </a:xfrm>
          <a:custGeom>
            <a:rect b="b" l="l" r="r" t="t"/>
            <a:pathLst>
              <a:path extrusionOk="0" h="3742636" w="8791355">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647" name="Google Shape;647;g3715449cfef_0_653"/>
          <p:cNvSpPr txBox="1"/>
          <p:nvPr/>
        </p:nvSpPr>
        <p:spPr>
          <a:xfrm>
            <a:off x="539750" y="900114"/>
            <a:ext cx="8096400" cy="1503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Workshop on Research and the Scientific Method</a:t>
            </a:r>
            <a:endParaRPr b="0" i="0" sz="3000" u="none" cap="none" strike="noStrike">
              <a:solidFill>
                <a:srgbClr val="C00000"/>
              </a:solidFill>
              <a:latin typeface="Arial"/>
              <a:ea typeface="Arial"/>
              <a:cs typeface="Arial"/>
              <a:sym typeface="Arial"/>
            </a:endParaRPr>
          </a:p>
          <a:p>
            <a:pPr indent="0" lvl="0" marL="0" marR="0" rtl="0" algn="ctr">
              <a:lnSpc>
                <a:spcPct val="100000"/>
              </a:lnSpc>
              <a:spcBef>
                <a:spcPts val="1800"/>
              </a:spcBef>
              <a:spcAft>
                <a:spcPts val="0"/>
              </a:spcAft>
              <a:buClr>
                <a:srgbClr val="000000"/>
              </a:buClr>
              <a:buSzPts val="4000"/>
              <a:buFont typeface="Arial"/>
              <a:buNone/>
            </a:pPr>
            <a:r>
              <a:rPr b="0" i="0" lang="es-ES" sz="4000" u="none" cap="none" strike="noStrike">
                <a:solidFill>
                  <a:srgbClr val="424242"/>
                </a:solidFill>
                <a:latin typeface="Arial"/>
                <a:ea typeface="Arial"/>
                <a:cs typeface="Arial"/>
                <a:sym typeface="Arial"/>
              </a:rPr>
              <a:t>Thank you</a:t>
            </a:r>
            <a:endParaRPr b="0" i="0" sz="3000" u="none" cap="none" strike="noStrike">
              <a:solidFill>
                <a:srgbClr val="C00000"/>
              </a:solidFill>
              <a:latin typeface="Bebas Neue"/>
              <a:ea typeface="Bebas Neue"/>
              <a:cs typeface="Bebas Neue"/>
              <a:sym typeface="Bebas Neue"/>
            </a:endParaRPr>
          </a:p>
        </p:txBody>
      </p:sp>
      <p:grpSp>
        <p:nvGrpSpPr>
          <p:cNvPr id="648" name="Google Shape;648;g3715449cfef_0_653"/>
          <p:cNvGrpSpPr/>
          <p:nvPr/>
        </p:nvGrpSpPr>
        <p:grpSpPr>
          <a:xfrm>
            <a:off x="1560797" y="4169916"/>
            <a:ext cx="6335656" cy="594167"/>
            <a:chOff x="1280599" y="4169916"/>
            <a:chExt cx="6335656" cy="594167"/>
          </a:xfrm>
        </p:grpSpPr>
        <p:grpSp>
          <p:nvGrpSpPr>
            <p:cNvPr id="649" name="Google Shape;649;g3715449cfef_0_653"/>
            <p:cNvGrpSpPr/>
            <p:nvPr/>
          </p:nvGrpSpPr>
          <p:grpSpPr>
            <a:xfrm>
              <a:off x="6337375" y="4169916"/>
              <a:ext cx="1278880" cy="594167"/>
              <a:chOff x="-2844824" y="2492896"/>
              <a:chExt cx="3200400" cy="1486904"/>
            </a:xfrm>
          </p:grpSpPr>
          <p:pic>
            <p:nvPicPr>
              <p:cNvPr descr="PRIMERA-ARTICULACION-COLOR-CMYK_ok.jpg" id="650" name="Google Shape;650;g3715449cfef_0_653"/>
              <p:cNvPicPr preferRelativeResize="0"/>
              <p:nvPr/>
            </p:nvPicPr>
            <p:blipFill rotWithShape="1">
              <a:blip r:embed="rId3">
                <a:alphaModFix/>
              </a:blip>
              <a:srcRect b="0" l="0" r="0" t="0"/>
              <a:stretch/>
            </p:blipFill>
            <p:spPr>
              <a:xfrm>
                <a:off x="-2772816" y="2492896"/>
                <a:ext cx="3024338" cy="1240278"/>
              </a:xfrm>
              <a:prstGeom prst="rect">
                <a:avLst/>
              </a:prstGeom>
              <a:noFill/>
              <a:ln>
                <a:noFill/>
              </a:ln>
            </p:spPr>
          </p:pic>
          <p:sp>
            <p:nvSpPr>
              <p:cNvPr id="651" name="Google Shape;651;g3715449cfef_0_653"/>
              <p:cNvSpPr txBox="1"/>
              <p:nvPr/>
            </p:nvSpPr>
            <p:spPr>
              <a:xfrm>
                <a:off x="-2844824" y="3429000"/>
                <a:ext cx="32004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s-ES" sz="600" u="none" cap="none" strike="noStrike">
                    <a:solidFill>
                      <a:srgbClr val="000000"/>
                    </a:solidFill>
                    <a:latin typeface="Calibri"/>
                    <a:ea typeface="Calibri"/>
                    <a:cs typeface="Calibri"/>
                    <a:sym typeface="Calibri"/>
                  </a:rPr>
                  <a:t>Vicerrectorado de Estudiantes </a:t>
                </a:r>
                <a:br>
                  <a:rPr b="0" i="0" lang="es-ES" sz="600" u="none" cap="none" strike="noStrike">
                    <a:solidFill>
                      <a:srgbClr val="000000"/>
                    </a:solidFill>
                    <a:latin typeface="Calibri"/>
                    <a:ea typeface="Calibri"/>
                    <a:cs typeface="Calibri"/>
                    <a:sym typeface="Calibri"/>
                  </a:rPr>
                </a:br>
                <a:r>
                  <a:rPr b="0" i="0" lang="es-ES" sz="600" u="none" cap="none" strike="noStrike">
                    <a:solidFill>
                      <a:srgbClr val="000000"/>
                    </a:solidFill>
                    <a:latin typeface="Calibri"/>
                    <a:ea typeface="Calibri"/>
                    <a:cs typeface="Calibri"/>
                    <a:sym typeface="Calibri"/>
                  </a:rPr>
                  <a:t>y Coordinación</a:t>
                </a:r>
                <a:endParaRPr b="0" i="0" sz="600" u="none" cap="none" strike="noStrike">
                  <a:solidFill>
                    <a:srgbClr val="888888"/>
                  </a:solidFill>
                  <a:latin typeface="Calibri"/>
                  <a:ea typeface="Calibri"/>
                  <a:cs typeface="Calibri"/>
                  <a:sym typeface="Calibri"/>
                </a:endParaRPr>
              </a:p>
            </p:txBody>
          </p:sp>
        </p:grpSp>
        <p:pic>
          <p:nvPicPr>
            <p:cNvPr descr="iilp" id="652" name="Google Shape;652;g3715449cfef_0_653"/>
            <p:cNvPicPr preferRelativeResize="0"/>
            <p:nvPr/>
          </p:nvPicPr>
          <p:blipFill rotWithShape="1">
            <a:blip r:embed="rId4">
              <a:alphaModFix/>
            </a:blip>
            <a:srcRect b="0" l="0" r="0" t="0"/>
            <a:stretch/>
          </p:blipFill>
          <p:spPr>
            <a:xfrm>
              <a:off x="3856233" y="4277736"/>
              <a:ext cx="2148257" cy="378526"/>
            </a:xfrm>
            <a:prstGeom prst="rect">
              <a:avLst/>
            </a:prstGeom>
            <a:noFill/>
            <a:ln>
              <a:noFill/>
            </a:ln>
          </p:spPr>
        </p:pic>
        <p:pic>
          <p:nvPicPr>
            <p:cNvPr id="653" name="Google Shape;653;g3715449cfef_0_653"/>
            <p:cNvPicPr preferRelativeResize="0"/>
            <p:nvPr/>
          </p:nvPicPr>
          <p:blipFill rotWithShape="1">
            <a:blip r:embed="rId5">
              <a:alphaModFix/>
            </a:blip>
            <a:srcRect b="0" l="0" r="0" t="0"/>
            <a:stretch/>
          </p:blipFill>
          <p:spPr>
            <a:xfrm>
              <a:off x="1280599" y="4273412"/>
              <a:ext cx="2242750" cy="387175"/>
            </a:xfrm>
            <a:prstGeom prst="rect">
              <a:avLst/>
            </a:prstGeom>
            <a:noFill/>
            <a:ln>
              <a:noFill/>
            </a:ln>
          </p:spPr>
        </p:pic>
      </p:grpSp>
      <p:sp>
        <p:nvSpPr>
          <p:cNvPr id="654" name="Google Shape;654;g3715449cfef_0_653"/>
          <p:cNvSpPr txBox="1"/>
          <p:nvPr/>
        </p:nvSpPr>
        <p:spPr>
          <a:xfrm>
            <a:off x="539750" y="2454616"/>
            <a:ext cx="8096400" cy="1293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s-ES" sz="1200" u="none" cap="none" strike="noStrike">
                <a:solidFill>
                  <a:srgbClr val="424242"/>
                </a:solidFill>
                <a:latin typeface="Arial"/>
                <a:ea typeface="Arial"/>
                <a:cs typeface="Arial"/>
                <a:sym typeface="Arial"/>
              </a:rPr>
              <a:t>Ángeles Gómez Martínez</a:t>
            </a:r>
            <a:endParaRPr b="1"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s-ES" sz="1200" u="sng" cap="none" strike="noStrike">
                <a:solidFill>
                  <a:srgbClr val="424242"/>
                </a:solidFill>
                <a:latin typeface="Arial"/>
                <a:ea typeface="Arial"/>
                <a:cs typeface="Arial"/>
                <a:sym typeface="Arial"/>
                <a:hlinkClick r:id="rId6">
                  <a:extLst>
                    <a:ext uri="{A12FA001-AC4F-418D-AE19-62706E023703}">
                      <ahyp:hlinkClr val="tx"/>
                    </a:ext>
                  </a:extLst>
                </a:hlinkClick>
              </a:rPr>
              <a:t>a.gomez@umh.es</a:t>
            </a:r>
            <a:endParaRPr b="0" i="0" sz="1200" u="sng"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200" u="sng"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1" i="0" lang="es-ES" sz="1200" u="none" cap="none" strike="noStrike">
                <a:solidFill>
                  <a:srgbClr val="424242"/>
                </a:solidFill>
                <a:latin typeface="Arial"/>
                <a:ea typeface="Arial"/>
                <a:cs typeface="Arial"/>
                <a:sym typeface="Arial"/>
              </a:rPr>
              <a:t>Begoña Ivars Nicolás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rPr b="0" i="0" lang="es-ES" sz="1200" u="sng" cap="none" strike="noStrike">
                <a:solidFill>
                  <a:srgbClr val="424242"/>
                </a:solidFill>
                <a:latin typeface="Arial"/>
                <a:ea typeface="Arial"/>
                <a:cs typeface="Arial"/>
                <a:sym typeface="Arial"/>
                <a:hlinkClick r:id="rId7">
                  <a:extLst>
                    <a:ext uri="{A12FA001-AC4F-418D-AE19-62706E023703}">
                      <ahyp:hlinkClr val="tx"/>
                    </a:ext>
                  </a:extLst>
                </a:hlinkClick>
              </a:rPr>
              <a:t>bivars@umh.es</a:t>
            </a:r>
            <a:endParaRPr b="0" i="0" sz="1200" u="none" cap="none" strike="noStrike">
              <a:solidFill>
                <a:srgbClr val="42424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200" u="none" cap="none" strike="noStrike">
              <a:solidFill>
                <a:srgbClr val="42424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0" name="Shape 260"/>
        <p:cNvGrpSpPr/>
        <p:nvPr/>
      </p:nvGrpSpPr>
      <p:grpSpPr>
        <a:xfrm>
          <a:off x="0" y="0"/>
          <a:ext cx="0" cy="0"/>
          <a:chOff x="0" y="0"/>
          <a:chExt cx="0" cy="0"/>
        </a:xfrm>
      </p:grpSpPr>
      <p:sp>
        <p:nvSpPr>
          <p:cNvPr id="261" name="Google Shape;261;g3715449cfef_0_358"/>
          <p:cNvSpPr txBox="1"/>
          <p:nvPr/>
        </p:nvSpPr>
        <p:spPr>
          <a:xfrm>
            <a:off x="773075" y="1800825"/>
            <a:ext cx="2682300" cy="645000"/>
          </a:xfrm>
          <a:prstGeom prst="rect">
            <a:avLst/>
          </a:prstGeom>
          <a:solidFill>
            <a:srgbClr val="FFEBEB"/>
          </a:solidFill>
          <a:ln>
            <a:noFill/>
          </a:ln>
        </p:spPr>
        <p:txBody>
          <a:bodyPr anchorCtr="0" anchor="t" bIns="104925" lIns="104925" spcFirstLastPara="1" rIns="104925" wrap="square" tIns="104925">
            <a:noAutofit/>
          </a:bodyPr>
          <a:lstStyle/>
          <a:p>
            <a:pPr indent="0" lvl="0" marL="145757" marR="0" rtl="0" algn="l">
              <a:lnSpc>
                <a:spcPct val="100000"/>
              </a:lnSpc>
              <a:spcBef>
                <a:spcPts val="0"/>
              </a:spcBef>
              <a:spcAft>
                <a:spcPts val="0"/>
              </a:spcAft>
              <a:buClr>
                <a:srgbClr val="000000"/>
              </a:buClr>
              <a:buSzPts val="1836"/>
              <a:buFont typeface="Roboto"/>
              <a:buNone/>
            </a:pPr>
            <a:r>
              <a:t/>
            </a:r>
            <a:endParaRPr b="0" i="0" sz="1606" u="none" cap="none" strike="noStrike">
              <a:solidFill>
                <a:srgbClr val="000000"/>
              </a:solidFill>
              <a:latin typeface="Arial"/>
              <a:ea typeface="Arial"/>
              <a:cs typeface="Arial"/>
              <a:sym typeface="Arial"/>
            </a:endParaRPr>
          </a:p>
        </p:txBody>
      </p:sp>
      <p:sp>
        <p:nvSpPr>
          <p:cNvPr id="262" name="Google Shape;262;g3715449cfef_0_358"/>
          <p:cNvSpPr txBox="1"/>
          <p:nvPr/>
        </p:nvSpPr>
        <p:spPr>
          <a:xfrm>
            <a:off x="686225" y="2790025"/>
            <a:ext cx="2358900" cy="7659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Understand</a:t>
            </a:r>
            <a:r>
              <a:rPr b="0" i="0" lang="es-ES" sz="1400" u="none" cap="none" strike="noStrike">
                <a:solidFill>
                  <a:srgbClr val="000000"/>
                </a:solidFill>
                <a:latin typeface="Arial"/>
                <a:ea typeface="Arial"/>
                <a:cs typeface="Arial"/>
                <a:sym typeface="Arial"/>
              </a:rPr>
              <a:t> science as a means to improve our surroundings.</a:t>
            </a:r>
            <a:endParaRPr b="0" i="0" sz="1400" u="none" cap="none" strike="noStrike">
              <a:solidFill>
                <a:srgbClr val="000000"/>
              </a:solidFill>
              <a:latin typeface="Arial"/>
              <a:ea typeface="Arial"/>
              <a:cs typeface="Arial"/>
              <a:sym typeface="Arial"/>
            </a:endParaRPr>
          </a:p>
        </p:txBody>
      </p:sp>
      <p:sp>
        <p:nvSpPr>
          <p:cNvPr id="263" name="Google Shape;263;g3715449cfef_0_358"/>
          <p:cNvSpPr txBox="1"/>
          <p:nvPr/>
        </p:nvSpPr>
        <p:spPr>
          <a:xfrm>
            <a:off x="773086" y="1790990"/>
            <a:ext cx="2526900" cy="645000"/>
          </a:xfrm>
          <a:prstGeom prst="rect">
            <a:avLst/>
          </a:prstGeom>
          <a:noFill/>
          <a:ln>
            <a:noFill/>
          </a:ln>
        </p:spPr>
        <p:txBody>
          <a:bodyPr anchorCtr="0" anchor="t" bIns="104925" lIns="104925" spcFirstLastPara="1" rIns="104925" wrap="square" tIns="104925">
            <a:spAutoFit/>
          </a:bodyPr>
          <a:lstStyle/>
          <a:p>
            <a:pPr indent="0" lvl="0" marL="145757" marR="0" rtl="0" algn="l">
              <a:lnSpc>
                <a:spcPct val="100000"/>
              </a:lnSpc>
              <a:spcBef>
                <a:spcPts val="0"/>
              </a:spcBef>
              <a:spcAft>
                <a:spcPts val="0"/>
              </a:spcAft>
              <a:buClr>
                <a:srgbClr val="000000"/>
              </a:buClr>
              <a:buSzPts val="1406"/>
              <a:buFont typeface="Arial"/>
              <a:buNone/>
            </a:pPr>
            <a:r>
              <a:rPr b="0" i="0" lang="es-ES" sz="1406" u="none" cap="none" strike="noStrike">
                <a:solidFill>
                  <a:srgbClr val="C00000"/>
                </a:solidFill>
                <a:latin typeface="Arial"/>
                <a:ea typeface="Arial"/>
                <a:cs typeface="Arial"/>
                <a:sym typeface="Arial"/>
              </a:rPr>
              <a:t>Learn</a:t>
            </a:r>
            <a:r>
              <a:rPr b="0" i="0" lang="es-ES" sz="1406" u="none" cap="none" strike="noStrike">
                <a:solidFill>
                  <a:srgbClr val="000000"/>
                </a:solidFill>
                <a:latin typeface="Arial"/>
                <a:ea typeface="Arial"/>
                <a:cs typeface="Arial"/>
                <a:sym typeface="Arial"/>
              </a:rPr>
              <a:t> about research and the scientific method.</a:t>
            </a:r>
            <a:endParaRPr b="0" i="0" sz="1406" u="none" cap="none" strike="noStrike">
              <a:solidFill>
                <a:srgbClr val="000000"/>
              </a:solidFill>
              <a:latin typeface="Arial"/>
              <a:ea typeface="Arial"/>
              <a:cs typeface="Arial"/>
              <a:sym typeface="Arial"/>
            </a:endParaRPr>
          </a:p>
        </p:txBody>
      </p:sp>
      <p:sp>
        <p:nvSpPr>
          <p:cNvPr id="264" name="Google Shape;264;g3715449cfef_0_358"/>
          <p:cNvSpPr/>
          <p:nvPr/>
        </p:nvSpPr>
        <p:spPr>
          <a:xfrm>
            <a:off x="656185" y="2776131"/>
            <a:ext cx="2385517" cy="765810"/>
          </a:xfrm>
          <a:custGeom>
            <a:rect b="b" l="l" r="r" t="t"/>
            <a:pathLst>
              <a:path extrusionOk="0" h="765810" w="2385517">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5" name="Google Shape;265;g3715449cfef_0_358"/>
          <p:cNvSpPr/>
          <p:nvPr/>
        </p:nvSpPr>
        <p:spPr>
          <a:xfrm>
            <a:off x="773087" y="1787204"/>
            <a:ext cx="2722037" cy="608377"/>
          </a:xfrm>
          <a:custGeom>
            <a:rect b="b" l="l" r="r" t="t"/>
            <a:pathLst>
              <a:path extrusionOk="0" h="608377" w="2722037">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6" name="Google Shape;266;g3715449cfef_0_358"/>
          <p:cNvSpPr txBox="1"/>
          <p:nvPr>
            <p:ph idx="4294967295" type="body"/>
          </p:nvPr>
        </p:nvSpPr>
        <p:spPr>
          <a:xfrm>
            <a:off x="4998950" y="1604450"/>
            <a:ext cx="3506100" cy="765900"/>
          </a:xfrm>
          <a:prstGeom prst="rect">
            <a:avLst/>
          </a:prstGeom>
          <a:solidFill>
            <a:srgbClr val="FFEBEB"/>
          </a:solidFill>
          <a:ln>
            <a:noFill/>
          </a:ln>
        </p:spPr>
        <p:txBody>
          <a:bodyPr anchorCtr="0" anchor="t" bIns="91425" lIns="91425" spcFirstLastPara="1" rIns="91425" wrap="square" tIns="91425">
            <a:noAutofit/>
          </a:bodyPr>
          <a:lstStyle/>
          <a:p>
            <a:pPr indent="0" lvl="0" marL="127000" rtl="0" algn="l">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Understand</a:t>
            </a:r>
            <a:r>
              <a:rPr lang="es-ES" sz="1400">
                <a:solidFill>
                  <a:srgbClr val="000000"/>
                </a:solidFill>
                <a:latin typeface="Arial"/>
                <a:ea typeface="Arial"/>
                <a:cs typeface="Arial"/>
                <a:sym typeface="Arial"/>
              </a:rPr>
              <a:t> why it is important to use the scientific method when carrying out research.</a:t>
            </a:r>
            <a:endParaRPr sz="1400">
              <a:solidFill>
                <a:srgbClr val="000000"/>
              </a:solidFill>
              <a:latin typeface="Arial"/>
              <a:ea typeface="Arial"/>
              <a:cs typeface="Arial"/>
              <a:sym typeface="Arial"/>
            </a:endParaRPr>
          </a:p>
        </p:txBody>
      </p:sp>
      <p:sp>
        <p:nvSpPr>
          <p:cNvPr id="267" name="Google Shape;267;g3715449cfef_0_358"/>
          <p:cNvSpPr txBox="1"/>
          <p:nvPr/>
        </p:nvSpPr>
        <p:spPr>
          <a:xfrm>
            <a:off x="5660013" y="2546220"/>
            <a:ext cx="2757600" cy="7743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Learn</a:t>
            </a:r>
            <a:r>
              <a:rPr b="0" i="0" lang="es-ES" sz="1400" u="none" cap="none" strike="noStrike">
                <a:solidFill>
                  <a:srgbClr val="000000"/>
                </a:solidFill>
                <a:latin typeface="Arial"/>
                <a:ea typeface="Arial"/>
                <a:cs typeface="Arial"/>
                <a:sym typeface="Arial"/>
              </a:rPr>
              <a:t> the steps involved in carrying out research scientifically.</a:t>
            </a:r>
            <a:endParaRPr b="0" i="0" sz="1400" u="none" cap="none" strike="noStrike">
              <a:solidFill>
                <a:srgbClr val="000000"/>
              </a:solidFill>
              <a:latin typeface="Arial"/>
              <a:ea typeface="Arial"/>
              <a:cs typeface="Arial"/>
              <a:sym typeface="Arial"/>
            </a:endParaRPr>
          </a:p>
        </p:txBody>
      </p:sp>
      <p:sp>
        <p:nvSpPr>
          <p:cNvPr id="268" name="Google Shape;268;g3715449cfef_0_358"/>
          <p:cNvSpPr txBox="1"/>
          <p:nvPr/>
        </p:nvSpPr>
        <p:spPr>
          <a:xfrm>
            <a:off x="5950123" y="3568285"/>
            <a:ext cx="2316900" cy="823800"/>
          </a:xfrm>
          <a:prstGeom prst="rect">
            <a:avLst/>
          </a:prstGeom>
          <a:solidFill>
            <a:srgbClr val="FFEBEB"/>
          </a:solid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0" i="0" lang="es-ES" sz="1400" u="none" cap="none" strike="noStrike">
                <a:solidFill>
                  <a:srgbClr val="C00000"/>
                </a:solidFill>
                <a:latin typeface="Arial"/>
                <a:ea typeface="Arial"/>
                <a:cs typeface="Arial"/>
                <a:sym typeface="Arial"/>
              </a:rPr>
              <a:t>Learn </a:t>
            </a:r>
            <a:r>
              <a:rPr b="0" i="0" lang="es-ES" sz="1400" u="none" cap="none" strike="noStrike">
                <a:solidFill>
                  <a:srgbClr val="000000"/>
                </a:solidFill>
                <a:latin typeface="Arial"/>
                <a:ea typeface="Arial"/>
                <a:cs typeface="Arial"/>
                <a:sym typeface="Arial"/>
              </a:rPr>
              <a:t>how to apply these steps in your own research project.</a:t>
            </a:r>
            <a:endParaRPr b="0" i="0" sz="1400" u="none" cap="none" strike="noStrike">
              <a:solidFill>
                <a:srgbClr val="000000"/>
              </a:solidFill>
              <a:latin typeface="Arial"/>
              <a:ea typeface="Arial"/>
              <a:cs typeface="Arial"/>
              <a:sym typeface="Arial"/>
            </a:endParaRPr>
          </a:p>
          <a:p>
            <a:pPr indent="0" lvl="0" marL="127000" marR="0" rtl="0" algn="l">
              <a:lnSpc>
                <a:spcPct val="100000"/>
              </a:lnSpc>
              <a:spcBef>
                <a:spcPts val="0"/>
              </a:spcBef>
              <a:spcAft>
                <a:spcPts val="0"/>
              </a:spcAft>
              <a:buClr>
                <a:srgbClr val="000000"/>
              </a:buClr>
              <a:buSzPts val="1600"/>
              <a:buFont typeface="Roboto"/>
              <a:buNone/>
            </a:pPr>
            <a:r>
              <a:t/>
            </a:r>
            <a:endParaRPr b="0" i="0" sz="1400" u="none" cap="none" strike="noStrike">
              <a:solidFill>
                <a:srgbClr val="000000"/>
              </a:solidFill>
              <a:latin typeface="Arial"/>
              <a:ea typeface="Arial"/>
              <a:cs typeface="Arial"/>
              <a:sym typeface="Arial"/>
            </a:endParaRPr>
          </a:p>
        </p:txBody>
      </p:sp>
      <p:sp>
        <p:nvSpPr>
          <p:cNvPr id="269" name="Google Shape;269;g3715449cfef_0_358"/>
          <p:cNvSpPr/>
          <p:nvPr/>
        </p:nvSpPr>
        <p:spPr>
          <a:xfrm>
            <a:off x="4998950" y="1605628"/>
            <a:ext cx="3506054" cy="824411"/>
          </a:xfrm>
          <a:custGeom>
            <a:rect b="b" l="l" r="r" t="t"/>
            <a:pathLst>
              <a:path extrusionOk="0" h="628123" w="3506054">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0" name="Google Shape;270;g3715449cfef_0_358"/>
          <p:cNvSpPr/>
          <p:nvPr/>
        </p:nvSpPr>
        <p:spPr>
          <a:xfrm>
            <a:off x="5950123" y="3588835"/>
            <a:ext cx="2358826" cy="765810"/>
          </a:xfrm>
          <a:custGeom>
            <a:rect b="b" l="l" r="r" t="t"/>
            <a:pathLst>
              <a:path extrusionOk="0" h="765810" w="2358826">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1" name="Google Shape;271;g3715449cfef_0_358"/>
          <p:cNvSpPr/>
          <p:nvPr/>
        </p:nvSpPr>
        <p:spPr>
          <a:xfrm>
            <a:off x="5660013" y="2546220"/>
            <a:ext cx="2767148" cy="765810"/>
          </a:xfrm>
          <a:custGeom>
            <a:rect b="b" l="l" r="r" t="t"/>
            <a:pathLst>
              <a:path extrusionOk="0" h="765810" w="2767148">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2" name="Google Shape;272;g3715449cfef_0_358"/>
          <p:cNvSpPr txBox="1"/>
          <p:nvPr>
            <p:ph idx="4294967295" type="title"/>
          </p:nvPr>
        </p:nvSpPr>
        <p:spPr>
          <a:xfrm>
            <a:off x="540000" y="900113"/>
            <a:ext cx="8096100" cy="521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sp>
        <p:nvSpPr>
          <p:cNvPr id="273" name="Google Shape;273;g3715449cfef_0_358"/>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pic>
        <p:nvPicPr>
          <p:cNvPr descr="Forma&#10;&#10;El contenido generado por IA puede ser incorrecto." id="274" name="Google Shape;274;g3715449cfef_0_358"/>
          <p:cNvPicPr preferRelativeResize="0"/>
          <p:nvPr/>
        </p:nvPicPr>
        <p:blipFill rotWithShape="1">
          <a:blip r:embed="rId3">
            <a:alphaModFix/>
          </a:blip>
          <a:srcRect b="0" l="0" r="49974" t="0"/>
          <a:stretch/>
        </p:blipFill>
        <p:spPr>
          <a:xfrm>
            <a:off x="3455242" y="2204854"/>
            <a:ext cx="2106726" cy="2497728"/>
          </a:xfrm>
          <a:prstGeom prst="rect">
            <a:avLst/>
          </a:prstGeom>
          <a:noFill/>
          <a:ln>
            <a:noFill/>
          </a:ln>
        </p:spPr>
      </p:pic>
      <p:sp>
        <p:nvSpPr>
          <p:cNvPr id="275" name="Google Shape;275;g3715449cfef_0_358"/>
          <p:cNvSpPr txBox="1"/>
          <p:nvPr/>
        </p:nvSpPr>
        <p:spPr>
          <a:xfrm>
            <a:off x="3410878" y="1706317"/>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276" name="Google Shape;276;g3715449cfef_0_358"/>
          <p:cNvSpPr txBox="1"/>
          <p:nvPr/>
        </p:nvSpPr>
        <p:spPr>
          <a:xfrm>
            <a:off x="2906514" y="267294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277" name="Google Shape;277;g3715449cfef_0_358"/>
          <p:cNvSpPr txBox="1"/>
          <p:nvPr/>
        </p:nvSpPr>
        <p:spPr>
          <a:xfrm>
            <a:off x="4304505" y="1454260"/>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sp>
        <p:nvSpPr>
          <p:cNvPr id="278" name="Google Shape;278;g3715449cfef_0_358"/>
          <p:cNvSpPr txBox="1"/>
          <p:nvPr/>
        </p:nvSpPr>
        <p:spPr>
          <a:xfrm>
            <a:off x="5020365" y="2452113"/>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279" name="Google Shape;279;g3715449cfef_0_358"/>
          <p:cNvSpPr txBox="1"/>
          <p:nvPr/>
        </p:nvSpPr>
        <p:spPr>
          <a:xfrm>
            <a:off x="5371864" y="3473381"/>
            <a:ext cx="636900" cy="881400"/>
          </a:xfrm>
          <a:prstGeom prst="rect">
            <a:avLst/>
          </a:prstGeom>
          <a:noFill/>
          <a:ln>
            <a:noFill/>
          </a:ln>
        </p:spPr>
        <p:txBody>
          <a:bodyPr anchorCtr="0" anchor="t" bIns="91425" lIns="91425" spcFirstLastPara="1" rIns="91425" wrap="square" tIns="91425">
            <a:noAutofit/>
          </a:bodyPr>
          <a:lstStyle/>
          <a:p>
            <a:pPr indent="0" lvl="0" marL="127000" marR="0" rtl="0" algn="l">
              <a:lnSpc>
                <a:spcPct val="100000"/>
              </a:lnSpc>
              <a:spcBef>
                <a:spcPts val="0"/>
              </a:spcBef>
              <a:spcAft>
                <a:spcPts val="0"/>
              </a:spcAft>
              <a:buClr>
                <a:srgbClr val="000000"/>
              </a:buClr>
              <a:buSzPts val="1600"/>
              <a:buFont typeface="Roboto"/>
              <a:buNone/>
            </a:pPr>
            <a:r>
              <a:rPr b="1" i="0" lang="es-ES" sz="4000" u="none" cap="none" strike="noStrike">
                <a:solidFill>
                  <a:srgbClr val="C00000"/>
                </a:solidFill>
                <a:latin typeface="Arial"/>
                <a:ea typeface="Arial"/>
                <a:cs typeface="Arial"/>
                <a:sym typeface="Arial"/>
              </a:rPr>
              <a:t>5</a:t>
            </a:r>
            <a:endParaRPr b="0" i="0" sz="1400" u="none" cap="none" strike="noStrike">
              <a:solidFill>
                <a:srgbClr val="000000"/>
              </a:solidFill>
              <a:latin typeface="Arial"/>
              <a:ea typeface="Arial"/>
              <a:cs typeface="Arial"/>
              <a:sym typeface="Arial"/>
            </a:endParaRPr>
          </a:p>
        </p:txBody>
      </p:sp>
      <p:sp>
        <p:nvSpPr>
          <p:cNvPr id="280" name="Google Shape;280;g3715449cfef_0_35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4" name="Shape 284"/>
        <p:cNvGrpSpPr/>
        <p:nvPr/>
      </p:nvGrpSpPr>
      <p:grpSpPr>
        <a:xfrm>
          <a:off x="0" y="0"/>
          <a:ext cx="0" cy="0"/>
          <a:chOff x="0" y="0"/>
          <a:chExt cx="0" cy="0"/>
        </a:xfrm>
      </p:grpSpPr>
      <p:sp>
        <p:nvSpPr>
          <p:cNvPr id="285" name="Google Shape;285;g3715449cfef_0_381"/>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86" name="Google Shape;286;g3715449cfef_0_381"/>
          <p:cNvSpPr txBox="1"/>
          <p:nvPr/>
        </p:nvSpPr>
        <p:spPr>
          <a:xfrm>
            <a:off x="539750" y="1467461"/>
            <a:ext cx="3428100" cy="28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 Science for improving our surroundings</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 Science and Technology</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1.1.1. The importance of science and technology</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1.1.2. Definitions</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 Understanding our surroundings</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1.2.1. Reality is complicated</a:t>
            </a:r>
            <a:br>
              <a:rPr b="0" i="0" lang="es-ES" sz="1200" u="none" cap="none" strike="noStrike">
                <a:solidFill>
                  <a:srgbClr val="424242"/>
                </a:solidFill>
                <a:latin typeface="Arial"/>
                <a:ea typeface="Arial"/>
                <a:cs typeface="Arial"/>
                <a:sym typeface="Arial"/>
              </a:rPr>
            </a:br>
            <a:r>
              <a:rPr b="0" i="0" lang="es-ES" sz="1200" u="none" cap="none" strike="noStrike">
                <a:solidFill>
                  <a:srgbClr val="424242"/>
                </a:solidFill>
                <a:latin typeface="Arial"/>
                <a:ea typeface="Arial"/>
                <a:cs typeface="Arial"/>
                <a:sym typeface="Arial"/>
              </a:rPr>
              <a:t>         1.2.2. Conflict of interests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1.3. The </a:t>
            </a:r>
            <a:r>
              <a:rPr b="0" i="1" lang="es-ES" sz="1200" u="none" cap="none" strike="noStrike">
                <a:solidFill>
                  <a:srgbClr val="424242"/>
                </a:solidFill>
                <a:latin typeface="Arial"/>
                <a:ea typeface="Arial"/>
                <a:cs typeface="Arial"/>
                <a:sym typeface="Arial"/>
              </a:rPr>
              <a:t>Saving My Territory Project</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 Scientific activity</a:t>
            </a:r>
            <a:endParaRPr b="0" i="0" sz="12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 Scientific activity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2.1.1. Research and development (R&amp;D)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2.1.2. Types of research</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2.2. The </a:t>
            </a:r>
            <a:r>
              <a:rPr b="0" i="1" lang="es-ES" sz="1200" u="none" cap="none" strike="noStrike">
                <a:solidFill>
                  <a:srgbClr val="424242"/>
                </a:solidFill>
                <a:latin typeface="Arial"/>
                <a:ea typeface="Arial"/>
                <a:cs typeface="Arial"/>
                <a:sym typeface="Arial"/>
              </a:rPr>
              <a:t>Saving My Territory Project</a:t>
            </a:r>
            <a:endParaRPr b="0" i="1" sz="1200" u="none" cap="none" strike="noStrike">
              <a:solidFill>
                <a:srgbClr val="424242"/>
              </a:solidFill>
              <a:latin typeface="Arial"/>
              <a:ea typeface="Arial"/>
              <a:cs typeface="Arial"/>
              <a:sym typeface="Arial"/>
            </a:endParaRPr>
          </a:p>
        </p:txBody>
      </p:sp>
      <p:sp>
        <p:nvSpPr>
          <p:cNvPr id="287" name="Google Shape;287;g3715449cfef_0_381"/>
          <p:cNvSpPr txBox="1"/>
          <p:nvPr/>
        </p:nvSpPr>
        <p:spPr>
          <a:xfrm>
            <a:off x="539750" y="903892"/>
            <a:ext cx="8096400" cy="521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Arial"/>
              <a:buNone/>
            </a:pPr>
            <a:r>
              <a:rPr b="0" i="0" lang="es-ES" sz="2000" u="none" cap="none" strike="noStrike">
                <a:solidFill>
                  <a:srgbClr val="C00000"/>
                </a:solidFill>
                <a:latin typeface="Arial"/>
                <a:ea typeface="Arial"/>
                <a:cs typeface="Arial"/>
                <a:sym typeface="Arial"/>
              </a:rPr>
              <a:t>Summary</a:t>
            </a:r>
            <a:endParaRPr b="0" i="0" sz="2000" u="none" cap="none" strike="noStrike">
              <a:solidFill>
                <a:srgbClr val="C00000"/>
              </a:solidFill>
              <a:latin typeface="Arial"/>
              <a:ea typeface="Arial"/>
              <a:cs typeface="Arial"/>
              <a:sym typeface="Arial"/>
            </a:endParaRPr>
          </a:p>
        </p:txBody>
      </p:sp>
      <p:sp>
        <p:nvSpPr>
          <p:cNvPr id="288" name="Google Shape;288;g3715449cfef_0_381"/>
          <p:cNvSpPr txBox="1"/>
          <p:nvPr/>
        </p:nvSpPr>
        <p:spPr>
          <a:xfrm>
            <a:off x="4933950" y="1468071"/>
            <a:ext cx="3702000" cy="323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III: The scientific method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 The scientific method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3.1.1. What is the scientific method?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3.1.2. Limitations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3.2. Outline of the scientific method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3.3. </a:t>
            </a:r>
            <a:r>
              <a:rPr b="0" i="0" lang="es-ES" sz="1200" u="none" cap="none" strike="noStrike">
                <a:solidFill>
                  <a:schemeClr val="dk2"/>
                </a:solidFill>
                <a:latin typeface="Arial"/>
                <a:ea typeface="Arial"/>
                <a:cs typeface="Arial"/>
                <a:sym typeface="Arial"/>
              </a:rPr>
              <a:t>The </a:t>
            </a:r>
            <a:r>
              <a:rPr b="0" i="1" lang="es-ES" sz="1200" u="none" cap="none" strike="noStrike">
                <a:solidFill>
                  <a:schemeClr val="dk2"/>
                </a:solidFill>
                <a:latin typeface="Arial"/>
                <a:ea typeface="Arial"/>
                <a:cs typeface="Arial"/>
                <a:sym typeface="Arial"/>
              </a:rPr>
              <a:t>Saving My Territory Project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 IV: Applying the Scientific Method </a:t>
            </a:r>
            <a:r>
              <a:rPr b="0" i="0" lang="es-ES" sz="1200" u="none" cap="none" strike="noStrike">
                <a:solidFill>
                  <a:srgbClr val="424242"/>
                </a:solidFill>
                <a:latin typeface="Arial"/>
                <a:ea typeface="Arial"/>
                <a:cs typeface="Arial"/>
                <a:sym typeface="Arial"/>
              </a:rPr>
              <a:t>(optional)</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4.1. Applying the scientific method</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4.2. </a:t>
            </a:r>
            <a:r>
              <a:rPr b="0" i="0" lang="es-ES" sz="1200" u="none" cap="none" strike="noStrike">
                <a:solidFill>
                  <a:schemeClr val="dk2"/>
                </a:solidFill>
                <a:latin typeface="Arial"/>
                <a:ea typeface="Arial"/>
                <a:cs typeface="Arial"/>
                <a:sym typeface="Arial"/>
              </a:rPr>
              <a:t>The </a:t>
            </a:r>
            <a:r>
              <a:rPr b="0" i="1" lang="es-ES" sz="1200" u="none" cap="none" strike="noStrike">
                <a:solidFill>
                  <a:schemeClr val="dk2"/>
                </a:solidFill>
                <a:latin typeface="Arial"/>
                <a:ea typeface="Arial"/>
                <a:cs typeface="Arial"/>
                <a:sym typeface="Arial"/>
              </a:rPr>
              <a:t>Saving My Territory Project</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Parte V: Kit </a:t>
            </a:r>
            <a:r>
              <a:rPr b="0" i="1" lang="es-ES" sz="1200" u="none" cap="none" strike="noStrike">
                <a:solidFill>
                  <a:srgbClr val="C00000"/>
                </a:solidFill>
                <a:latin typeface="Arial"/>
                <a:ea typeface="Arial"/>
                <a:cs typeface="Arial"/>
                <a:sym typeface="Arial"/>
              </a:rPr>
              <a:t>Saving My Territory </a:t>
            </a:r>
            <a:r>
              <a:rPr b="0" i="0" lang="es-ES" sz="1200" u="none" cap="none" strike="noStrike">
                <a:solidFill>
                  <a:srgbClr val="C00000"/>
                </a:solidFill>
                <a:latin typeface="Arial"/>
                <a:ea typeface="Arial"/>
                <a:cs typeface="Arial"/>
                <a:sym typeface="Arial"/>
              </a:rPr>
              <a:t>Project</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C00000"/>
                </a:solidFill>
                <a:latin typeface="Arial"/>
                <a:ea typeface="Arial"/>
                <a:cs typeface="Arial"/>
                <a:sym typeface="Arial"/>
              </a:rPr>
              <a:t>   </a:t>
            </a:r>
            <a:r>
              <a:rPr b="0" i="0" lang="es-ES" sz="1200" u="none" cap="none" strike="noStrike">
                <a:solidFill>
                  <a:srgbClr val="424242"/>
                </a:solidFill>
                <a:latin typeface="Arial"/>
                <a:ea typeface="Arial"/>
                <a:cs typeface="Arial"/>
                <a:sym typeface="Arial"/>
              </a:rPr>
              <a:t>5.1. Scientific Method and Research Techniques Poster</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5.2. Research project feasibility</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400"/>
              <a:buFont typeface="Arial"/>
              <a:buNone/>
            </a:pPr>
            <a:r>
              <a:rPr b="0" i="0" lang="es-ES" sz="1200" u="none" cap="none" strike="noStrike">
                <a:solidFill>
                  <a:srgbClr val="424242"/>
                </a:solidFill>
                <a:latin typeface="Arial"/>
                <a:ea typeface="Arial"/>
                <a:cs typeface="Arial"/>
                <a:sym typeface="Arial"/>
              </a:rPr>
              <a:t>   5.3. Research project report</a:t>
            </a:r>
            <a:endParaRPr b="0" i="0" sz="1400" u="none" cap="none" strike="noStrike">
              <a:solidFill>
                <a:srgbClr val="000000"/>
              </a:solidFill>
              <a:latin typeface="Arial"/>
              <a:ea typeface="Arial"/>
              <a:cs typeface="Arial"/>
              <a:sym typeface="Arial"/>
            </a:endParaRPr>
          </a:p>
          <a:p>
            <a:pPr indent="0" lvl="2" marL="36000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424242"/>
              </a:solidFill>
              <a:latin typeface="Arial"/>
              <a:ea typeface="Arial"/>
              <a:cs typeface="Arial"/>
              <a:sym typeface="Arial"/>
            </a:endParaRPr>
          </a:p>
        </p:txBody>
      </p:sp>
      <p:sp>
        <p:nvSpPr>
          <p:cNvPr id="289" name="Google Shape;289;g3715449cfef_0_381"/>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290" name="Google Shape;290;g3715449cfef_0_381"/>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5"/>
          <p:cNvSpPr/>
          <p:nvPr/>
        </p:nvSpPr>
        <p:spPr>
          <a:xfrm rot="10800000">
            <a:off x="4878124" y="4216795"/>
            <a:ext cx="3726125" cy="325897"/>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96" name="Google Shape;296;p5"/>
          <p:cNvSpPr txBox="1"/>
          <p:nvPr/>
        </p:nvSpPr>
        <p:spPr>
          <a:xfrm>
            <a:off x="539750" y="900113"/>
            <a:ext cx="8096250" cy="365125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s-ES" sz="1800" u="none" cap="none" strike="noStrike">
                <a:solidFill>
                  <a:srgbClr val="C00000"/>
                </a:solidFill>
                <a:latin typeface="Arial"/>
                <a:ea typeface="Arial"/>
                <a:cs typeface="Arial"/>
                <a:sym typeface="Arial"/>
              </a:rPr>
              <a:t>Part III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1200"/>
              </a:spcBef>
              <a:spcAft>
                <a:spcPts val="0"/>
              </a:spcAft>
              <a:buClr>
                <a:srgbClr val="000000"/>
              </a:buClr>
              <a:buSzPts val="3000"/>
              <a:buFont typeface="Arial"/>
              <a:buNone/>
            </a:pPr>
            <a:r>
              <a:rPr b="0" i="0" lang="es-ES" sz="3000" u="none" cap="none" strike="noStrike">
                <a:solidFill>
                  <a:srgbClr val="C00000"/>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120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3.1. The scientific method</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3.2. Outline of the scientific method</a:t>
            </a:r>
            <a:endParaRPr b="0" i="0" sz="1400" u="none" cap="none" strike="noStrike">
              <a:solidFill>
                <a:srgbClr val="000000"/>
              </a:solidFill>
              <a:latin typeface="Arial"/>
              <a:ea typeface="Arial"/>
              <a:cs typeface="Arial"/>
              <a:sym typeface="Arial"/>
            </a:endParaRPr>
          </a:p>
          <a:p>
            <a:pPr indent="0" lvl="1" marL="358775" marR="0" rtl="0" algn="l">
              <a:lnSpc>
                <a:spcPct val="100000"/>
              </a:lnSpc>
              <a:spcBef>
                <a:spcPts val="0"/>
              </a:spcBef>
              <a:spcAft>
                <a:spcPts val="0"/>
              </a:spcAft>
              <a:buClr>
                <a:srgbClr val="000000"/>
              </a:buClr>
              <a:buSzPts val="2000"/>
              <a:buFont typeface="Arial"/>
              <a:buNone/>
            </a:pPr>
            <a:r>
              <a:rPr b="0" i="0" lang="es-ES" sz="2000" u="none" cap="none" strike="noStrike">
                <a:solidFill>
                  <a:srgbClr val="C00000"/>
                </a:solidFill>
                <a:latin typeface="Arial"/>
                <a:ea typeface="Arial"/>
                <a:cs typeface="Arial"/>
                <a:sym typeface="Arial"/>
              </a:rPr>
              <a:t>3.3. </a:t>
            </a:r>
            <a:r>
              <a:rPr b="0" i="1" lang="es-ES" sz="2000" u="none" cap="none" strike="noStrike">
                <a:solidFill>
                  <a:srgbClr val="C00000"/>
                </a:solidFill>
                <a:latin typeface="Arial"/>
                <a:ea typeface="Arial"/>
                <a:cs typeface="Arial"/>
                <a:sym typeface="Arial"/>
              </a:rPr>
              <a:t>Saving my territory</a:t>
            </a:r>
            <a:endParaRPr b="0" i="1" sz="2000" u="none" cap="none" strike="noStrike">
              <a:solidFill>
                <a:srgbClr val="C00000"/>
              </a:solidFill>
              <a:latin typeface="Arial"/>
              <a:ea typeface="Arial"/>
              <a:cs typeface="Arial"/>
              <a:sym typeface="Arial"/>
            </a:endParaRPr>
          </a:p>
        </p:txBody>
      </p:sp>
      <p:sp>
        <p:nvSpPr>
          <p:cNvPr id="297" name="Google Shape;297;p5"/>
          <p:cNvSpPr/>
          <p:nvPr/>
        </p:nvSpPr>
        <p:spPr>
          <a:xfrm flipH="1">
            <a:off x="5065486" y="2007066"/>
            <a:ext cx="2192292" cy="1514332"/>
          </a:xfrm>
          <a:prstGeom prst="wedgeEllipseCallout">
            <a:avLst>
              <a:gd fmla="val -59569" name="adj1"/>
              <a:gd fmla="val -1218"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424242"/>
              </a:solidFill>
              <a:latin typeface="Arial"/>
              <a:ea typeface="Arial"/>
              <a:cs typeface="Arial"/>
              <a:sym typeface="Arial"/>
            </a:endParaRPr>
          </a:p>
        </p:txBody>
      </p:sp>
      <p:sp>
        <p:nvSpPr>
          <p:cNvPr id="298" name="Google Shape;298;p5"/>
          <p:cNvSpPr txBox="1"/>
          <p:nvPr/>
        </p:nvSpPr>
        <p:spPr>
          <a:xfrm>
            <a:off x="5117862" y="2132202"/>
            <a:ext cx="1914300" cy="108690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In this workshop, </a:t>
            </a:r>
            <a:br>
              <a:rPr b="0" i="0" lang="es-ES" sz="1200" u="none" cap="none" strike="noStrike">
                <a:solidFill>
                  <a:srgbClr val="000000"/>
                </a:solidFill>
                <a:latin typeface="Arial"/>
                <a:ea typeface="Arial"/>
                <a:cs typeface="Arial"/>
                <a:sym typeface="Arial"/>
              </a:rPr>
            </a:br>
            <a:r>
              <a:rPr b="0" i="0" lang="es-ES" sz="1200" u="none" cap="none" strike="noStrike">
                <a:solidFill>
                  <a:srgbClr val="000000"/>
                </a:solidFill>
                <a:latin typeface="Arial"/>
                <a:ea typeface="Arial"/>
                <a:cs typeface="Arial"/>
                <a:sym typeface="Arial"/>
              </a:rPr>
              <a:t>we look at science and technology, and learn how to use them to solve problems that we see around us.</a:t>
            </a:r>
            <a:endParaRPr b="0" i="0" sz="1200" u="none" cap="none" strike="noStrike">
              <a:solidFill>
                <a:srgbClr val="000000"/>
              </a:solidFill>
              <a:latin typeface="Arial"/>
              <a:ea typeface="Arial"/>
              <a:cs typeface="Arial"/>
              <a:sym typeface="Arial"/>
            </a:endParaRPr>
          </a:p>
        </p:txBody>
      </p:sp>
      <p:grpSp>
        <p:nvGrpSpPr>
          <p:cNvPr id="299" name="Google Shape;299;p5"/>
          <p:cNvGrpSpPr/>
          <p:nvPr/>
        </p:nvGrpSpPr>
        <p:grpSpPr>
          <a:xfrm flipH="1">
            <a:off x="7580922" y="2250305"/>
            <a:ext cx="894128" cy="2113369"/>
            <a:chOff x="450718" y="3715931"/>
            <a:chExt cx="894911" cy="2302979"/>
          </a:xfrm>
        </p:grpSpPr>
        <p:sp>
          <p:nvSpPr>
            <p:cNvPr id="300" name="Google Shape;300;p5"/>
            <p:cNvSpPr/>
            <p:nvPr/>
          </p:nvSpPr>
          <p:spPr>
            <a:xfrm>
              <a:off x="613054" y="4440799"/>
              <a:ext cx="496163" cy="1053253"/>
            </a:xfrm>
            <a:custGeom>
              <a:rect b="b" l="l" r="r" t="t"/>
              <a:pathLst>
                <a:path extrusionOk="0" h="1053253" w="496163">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p5"/>
            <p:cNvSpPr/>
            <p:nvPr/>
          </p:nvSpPr>
          <p:spPr>
            <a:xfrm flipH="1" rot="10800000">
              <a:off x="616760" y="5793268"/>
              <a:ext cx="193714" cy="225642"/>
            </a:xfrm>
            <a:custGeom>
              <a:rect b="b" l="l" r="r" t="t"/>
              <a:pathLst>
                <a:path extrusionOk="0" h="225642" w="193714">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5"/>
            <p:cNvSpPr/>
            <p:nvPr/>
          </p:nvSpPr>
          <p:spPr>
            <a:xfrm flipH="1" rot="10800000">
              <a:off x="758524" y="5493608"/>
              <a:ext cx="25852" cy="328741"/>
            </a:xfrm>
            <a:custGeom>
              <a:rect b="b" l="l" r="r" t="t"/>
              <a:pathLst>
                <a:path extrusionOk="0" h="328741" w="25852">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5"/>
            <p:cNvSpPr/>
            <p:nvPr/>
          </p:nvSpPr>
          <p:spPr>
            <a:xfrm flipH="1" rot="10800000">
              <a:off x="899843" y="5483956"/>
              <a:ext cx="13729" cy="316855"/>
            </a:xfrm>
            <a:custGeom>
              <a:rect b="b" l="l" r="r" t="t"/>
              <a:pathLst>
                <a:path extrusionOk="0" h="316855" w="13729">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p5"/>
            <p:cNvSpPr/>
            <p:nvPr/>
          </p:nvSpPr>
          <p:spPr>
            <a:xfrm flipH="1" rot="10800000">
              <a:off x="891965" y="5769047"/>
              <a:ext cx="179094" cy="236733"/>
            </a:xfrm>
            <a:custGeom>
              <a:rect b="b" l="l" r="r" t="t"/>
              <a:pathLst>
                <a:path extrusionOk="0" h="236733" w="179094">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5"/>
            <p:cNvSpPr/>
            <p:nvPr/>
          </p:nvSpPr>
          <p:spPr>
            <a:xfrm flipH="1" rot="-10084814">
              <a:off x="524258" y="4459188"/>
              <a:ext cx="170950" cy="729957"/>
            </a:xfrm>
            <a:custGeom>
              <a:rect b="b" l="l" r="r" t="t"/>
              <a:pathLst>
                <a:path extrusionOk="0" h="729957" w="17095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cap="flat" cmpd="sng" w="1160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6" name="Google Shape;306;p5"/>
            <p:cNvGrpSpPr/>
            <p:nvPr/>
          </p:nvGrpSpPr>
          <p:grpSpPr>
            <a:xfrm>
              <a:off x="771529" y="4909052"/>
              <a:ext cx="266446" cy="274938"/>
              <a:chOff x="771529" y="4909052"/>
              <a:chExt cx="266446" cy="274938"/>
            </a:xfrm>
          </p:grpSpPr>
          <p:sp>
            <p:nvSpPr>
              <p:cNvPr id="307" name="Google Shape;307;p5"/>
              <p:cNvSpPr/>
              <p:nvPr/>
            </p:nvSpPr>
            <p:spPr>
              <a:xfrm flipH="1" rot="-1084150">
                <a:off x="800721" y="4935861"/>
                <a:ext cx="208062" cy="221319"/>
              </a:xfrm>
              <a:custGeom>
                <a:rect b="b" l="l" r="r" t="t"/>
                <a:pathLst>
                  <a:path extrusionOk="0" h="221319" w="208062">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5"/>
              <p:cNvSpPr/>
              <p:nvPr/>
            </p:nvSpPr>
            <p:spPr>
              <a:xfrm flipH="1" rot="-1084150">
                <a:off x="877304" y="4925197"/>
                <a:ext cx="117963" cy="148805"/>
              </a:xfrm>
              <a:custGeom>
                <a:rect b="b" l="l" r="r" t="t"/>
                <a:pathLst>
                  <a:path extrusionOk="0" h="148805" w="117963">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 name="Google Shape;309;p5"/>
              <p:cNvSpPr/>
              <p:nvPr/>
            </p:nvSpPr>
            <p:spPr>
              <a:xfrm flipH="1" rot="-1084150">
                <a:off x="822867" y="5079922"/>
                <a:ext cx="86647" cy="91286"/>
              </a:xfrm>
              <a:custGeom>
                <a:rect b="b" l="l" r="r" t="t"/>
                <a:pathLst>
                  <a:path extrusionOk="0" h="91286" w="86647">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5"/>
              <p:cNvSpPr/>
              <p:nvPr/>
            </p:nvSpPr>
            <p:spPr>
              <a:xfrm flipH="1" rot="-1084150">
                <a:off x="885768" y="5042660"/>
                <a:ext cx="28098" cy="41688"/>
              </a:xfrm>
              <a:custGeom>
                <a:rect b="b" l="l" r="r" t="t"/>
                <a:pathLst>
                  <a:path extrusionOk="0" h="41688" w="28098">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5"/>
              <p:cNvSpPr/>
              <p:nvPr/>
            </p:nvSpPr>
            <p:spPr>
              <a:xfrm rot="9715850">
                <a:off x="895399" y="4946911"/>
                <a:ext cx="83743" cy="106104"/>
              </a:xfrm>
              <a:custGeom>
                <a:rect b="b" l="l" r="r" t="t"/>
                <a:pathLst>
                  <a:path extrusionOk="0" h="106104" w="83743">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5"/>
              <p:cNvSpPr/>
              <p:nvPr/>
            </p:nvSpPr>
            <p:spPr>
              <a:xfrm flipH="1" rot="-1084150">
                <a:off x="895365" y="4946923"/>
                <a:ext cx="83720" cy="106108"/>
              </a:xfrm>
              <a:custGeom>
                <a:rect b="b" l="l" r="r" t="t"/>
                <a:pathLst>
                  <a:path extrusionOk="0" h="106108" w="8372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3" name="Google Shape;313;p5"/>
            <p:cNvSpPr/>
            <p:nvPr/>
          </p:nvSpPr>
          <p:spPr>
            <a:xfrm flipH="1" rot="10800000">
              <a:off x="721617" y="5138555"/>
              <a:ext cx="232843" cy="137868"/>
            </a:xfrm>
            <a:custGeom>
              <a:rect b="b" l="l" r="r" t="t"/>
              <a:pathLst>
                <a:path extrusionOk="0" h="137868" w="232843">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5"/>
            <p:cNvSpPr/>
            <p:nvPr/>
          </p:nvSpPr>
          <p:spPr>
            <a:xfrm flipH="1" rot="10800000">
              <a:off x="1198581" y="4498375"/>
              <a:ext cx="147048" cy="189406"/>
            </a:xfrm>
            <a:custGeom>
              <a:rect b="b" l="l" r="r" t="t"/>
              <a:pathLst>
                <a:path extrusionOk="0" h="189406" w="147048">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cap="flat" cmpd="sng" w="103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p5"/>
            <p:cNvSpPr/>
            <p:nvPr/>
          </p:nvSpPr>
          <p:spPr>
            <a:xfrm>
              <a:off x="978593" y="4465007"/>
              <a:ext cx="122558" cy="417325"/>
            </a:xfrm>
            <a:custGeom>
              <a:rect b="b" l="l" r="r" t="t"/>
              <a:pathLst>
                <a:path extrusionOk="0" h="417325" w="122558">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cap="flat" cmpd="sng" w="1667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p5"/>
            <p:cNvSpPr/>
            <p:nvPr/>
          </p:nvSpPr>
          <p:spPr>
            <a:xfrm flipH="1" rot="10800000">
              <a:off x="1098595" y="4653253"/>
              <a:ext cx="155931" cy="215604"/>
            </a:xfrm>
            <a:custGeom>
              <a:rect b="b" l="l" r="r" t="t"/>
              <a:pathLst>
                <a:path extrusionOk="0" h="215604" w="155931">
                  <a:moveTo>
                    <a:pt x="29" y="38"/>
                  </a:moveTo>
                  <a:lnTo>
                    <a:pt x="155961" y="215643"/>
                  </a:lnTo>
                </a:path>
              </a:pathLst>
            </a:custGeom>
            <a:solidFill>
              <a:srgbClr val="1D1D1B"/>
            </a:solidFill>
            <a:ln cap="flat" cmpd="sng" w="207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5"/>
            <p:cNvSpPr/>
            <p:nvPr/>
          </p:nvSpPr>
          <p:spPr>
            <a:xfrm flipH="1" rot="10800000">
              <a:off x="563959" y="3795305"/>
              <a:ext cx="602318" cy="662617"/>
            </a:xfrm>
            <a:custGeom>
              <a:rect b="b" l="l" r="r" t="t"/>
              <a:pathLst>
                <a:path extrusionOk="0" h="662617" w="602318">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cap="flat" cmpd="sng" w="161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8" name="Google Shape;318;p5"/>
            <p:cNvGrpSpPr/>
            <p:nvPr/>
          </p:nvGrpSpPr>
          <p:grpSpPr>
            <a:xfrm>
              <a:off x="955342" y="4072114"/>
              <a:ext cx="43988" cy="51405"/>
              <a:chOff x="955342" y="4072114"/>
              <a:chExt cx="43988" cy="51405"/>
            </a:xfrm>
          </p:grpSpPr>
          <p:sp>
            <p:nvSpPr>
              <p:cNvPr id="319" name="Google Shape;319;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5"/>
              <p:cNvSpPr/>
              <p:nvPr/>
            </p:nvSpPr>
            <p:spPr>
              <a:xfrm flipH="1" rot="10800000">
                <a:off x="957599" y="4074767"/>
                <a:ext cx="39448" cy="46090"/>
              </a:xfrm>
              <a:custGeom>
                <a:rect b="b" l="l" r="r" t="t"/>
                <a:pathLst>
                  <a:path extrusionOk="0" h="46090" w="39448">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cap="flat" cmpd="sng" w="1540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5"/>
              <p:cNvSpPr/>
              <p:nvPr/>
            </p:nvSpPr>
            <p:spPr>
              <a:xfrm flipH="1" rot="10800000">
                <a:off x="955342" y="4072114"/>
                <a:ext cx="43988" cy="51405"/>
              </a:xfrm>
              <a:custGeom>
                <a:rect b="b" l="l" r="r" t="t"/>
                <a:pathLst>
                  <a:path extrusionOk="0" h="51405" w="43988">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22" name="Google Shape;322;p5"/>
            <p:cNvGrpSpPr/>
            <p:nvPr/>
          </p:nvGrpSpPr>
          <p:grpSpPr>
            <a:xfrm>
              <a:off x="786459" y="4077810"/>
              <a:ext cx="51050" cy="60226"/>
              <a:chOff x="786459" y="4077810"/>
              <a:chExt cx="51050" cy="60226"/>
            </a:xfrm>
          </p:grpSpPr>
          <p:sp>
            <p:nvSpPr>
              <p:cNvPr id="323" name="Google Shape;323;p5"/>
              <p:cNvSpPr/>
              <p:nvPr/>
            </p:nvSpPr>
            <p:spPr>
              <a:xfrm flipH="1" rot="10800000">
                <a:off x="798564" y="4077810"/>
                <a:ext cx="36481" cy="59651"/>
              </a:xfrm>
              <a:custGeom>
                <a:rect b="b" l="l" r="r" t="t"/>
                <a:pathLst>
                  <a:path extrusionOk="0" h="59651" w="36481">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4" name="Google Shape;324;p5"/>
              <p:cNvSpPr/>
              <p:nvPr/>
            </p:nvSpPr>
            <p:spPr>
              <a:xfrm flipH="1" rot="10800000">
                <a:off x="786459" y="4078385"/>
                <a:ext cx="51050" cy="59651"/>
              </a:xfrm>
              <a:custGeom>
                <a:rect b="b" l="l" r="r" t="t"/>
                <a:pathLst>
                  <a:path extrusionOk="0" h="59651" w="5105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cap="flat" cmpd="sng" w="154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5" name="Google Shape;325;p5"/>
            <p:cNvSpPr/>
            <p:nvPr/>
          </p:nvSpPr>
          <p:spPr>
            <a:xfrm flipH="1" rot="9137994">
              <a:off x="786944" y="4219907"/>
              <a:ext cx="211409" cy="139970"/>
            </a:xfrm>
            <a:custGeom>
              <a:rect b="b" l="l" r="r" t="t"/>
              <a:pathLst>
                <a:path extrusionOk="0" h="139970" w="211409">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cap="flat" cmpd="sng" w="161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5"/>
            <p:cNvSpPr/>
            <p:nvPr/>
          </p:nvSpPr>
          <p:spPr>
            <a:xfrm>
              <a:off x="535081" y="3715931"/>
              <a:ext cx="713669" cy="871894"/>
            </a:xfrm>
            <a:custGeom>
              <a:rect b="b" l="l" r="r" t="t"/>
              <a:pathLst>
                <a:path extrusionOk="0" h="871894" w="713669">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7" name="Google Shape;327;p5"/>
          <p:cNvSpPr txBox="1"/>
          <p:nvPr>
            <p:ph type="ctrTitle"/>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328" name="Google Shape;328;p5"/>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6"/>
          <p:cNvSpPr/>
          <p:nvPr/>
        </p:nvSpPr>
        <p:spPr>
          <a:xfrm>
            <a:off x="4075928" y="1753781"/>
            <a:ext cx="1979998" cy="557159"/>
          </a:xfrm>
          <a:custGeom>
            <a:rect b="b" l="l" r="r" t="t"/>
            <a:pathLst>
              <a:path extrusionOk="0" h="557159" w="1979998">
                <a:moveTo>
                  <a:pt x="14688" y="15977"/>
                </a:moveTo>
                <a:cubicBezTo>
                  <a:pt x="39929" y="-17605"/>
                  <a:pt x="1875124" y="11941"/>
                  <a:pt x="1964511" y="15977"/>
                </a:cubicBezTo>
                <a:cubicBezTo>
                  <a:pt x="2013807" y="73527"/>
                  <a:pt x="1953518" y="372530"/>
                  <a:pt x="1964511" y="549483"/>
                </a:cubicBezTo>
                <a:cubicBezTo>
                  <a:pt x="1278208" y="590415"/>
                  <a:pt x="407647" y="632287"/>
                  <a:pt x="31446" y="551357"/>
                </a:cubicBezTo>
                <a:cubicBezTo>
                  <a:pt x="14123" y="364044"/>
                  <a:pt x="3710" y="218447"/>
                  <a:pt x="14688" y="15977"/>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34" name="Google Shape;334;p6"/>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35" name="Google Shape;335;p6"/>
          <p:cNvSpPr/>
          <p:nvPr/>
        </p:nvSpPr>
        <p:spPr>
          <a:xfrm>
            <a:off x="1368869" y="1728309"/>
            <a:ext cx="1167096" cy="608377"/>
          </a:xfrm>
          <a:custGeom>
            <a:rect b="b" l="l" r="r" t="t"/>
            <a:pathLst>
              <a:path extrusionOk="0" h="608377" w="1167096">
                <a:moveTo>
                  <a:pt x="8657" y="17446"/>
                </a:moveTo>
                <a:cubicBezTo>
                  <a:pt x="21978" y="-19319"/>
                  <a:pt x="1105959" y="11044"/>
                  <a:pt x="1157967" y="17446"/>
                </a:cubicBezTo>
                <a:cubicBezTo>
                  <a:pt x="1196827" y="79696"/>
                  <a:pt x="1144262" y="406562"/>
                  <a:pt x="1157967" y="599996"/>
                </a:cubicBezTo>
                <a:cubicBezTo>
                  <a:pt x="769038" y="613433"/>
                  <a:pt x="244100" y="633052"/>
                  <a:pt x="18535" y="602042"/>
                </a:cubicBezTo>
                <a:cubicBezTo>
                  <a:pt x="6587" y="401322"/>
                  <a:pt x="11331" y="235699"/>
                  <a:pt x="8657" y="17446"/>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36" name="Google Shape;336;p6"/>
          <p:cNvSpPr txBox="1"/>
          <p:nvPr/>
        </p:nvSpPr>
        <p:spPr>
          <a:xfrm>
            <a:off x="4030580" y="1739683"/>
            <a:ext cx="1979999" cy="623393"/>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0" lang="es-ES" sz="1400" u="none" cap="none" strike="noStrike">
                <a:solidFill>
                  <a:schemeClr val="dk2"/>
                </a:solidFill>
                <a:latin typeface="Arial"/>
                <a:ea typeface="Arial"/>
                <a:cs typeface="Arial"/>
                <a:sym typeface="Arial"/>
              </a:rPr>
              <a:t>Outline of the scientific method</a:t>
            </a:r>
            <a:endParaRPr b="0" i="0" sz="1400" u="none" cap="none" strike="noStrike">
              <a:solidFill>
                <a:srgbClr val="000000"/>
              </a:solidFill>
              <a:latin typeface="Arial"/>
              <a:ea typeface="Arial"/>
              <a:cs typeface="Arial"/>
              <a:sym typeface="Arial"/>
            </a:endParaRPr>
          </a:p>
        </p:txBody>
      </p:sp>
      <p:sp>
        <p:nvSpPr>
          <p:cNvPr id="337" name="Google Shape;337;p6"/>
          <p:cNvSpPr/>
          <p:nvPr/>
        </p:nvSpPr>
        <p:spPr>
          <a:xfrm>
            <a:off x="2723534" y="3999482"/>
            <a:ext cx="1256795" cy="582844"/>
          </a:xfrm>
          <a:custGeom>
            <a:rect b="b" l="l" r="r" t="t"/>
            <a:pathLst>
              <a:path extrusionOk="0" h="582844" w="1256795">
                <a:moveTo>
                  <a:pt x="9323" y="16714"/>
                </a:moveTo>
                <a:cubicBezTo>
                  <a:pt x="19252" y="-21466"/>
                  <a:pt x="1187414" y="12123"/>
                  <a:pt x="1246965" y="16714"/>
                </a:cubicBezTo>
                <a:cubicBezTo>
                  <a:pt x="1271409" y="73303"/>
                  <a:pt x="1255156" y="388859"/>
                  <a:pt x="1246965" y="574814"/>
                </a:cubicBezTo>
                <a:cubicBezTo>
                  <a:pt x="814434" y="601497"/>
                  <a:pt x="260439" y="622419"/>
                  <a:pt x="19960" y="576775"/>
                </a:cubicBezTo>
                <a:cubicBezTo>
                  <a:pt x="-489" y="379553"/>
                  <a:pt x="4673" y="223732"/>
                  <a:pt x="9323" y="1671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38" name="Google Shape;338;p6"/>
          <p:cNvSpPr/>
          <p:nvPr/>
        </p:nvSpPr>
        <p:spPr>
          <a:xfrm>
            <a:off x="6277809" y="4017407"/>
            <a:ext cx="1315500" cy="582844"/>
          </a:xfrm>
          <a:custGeom>
            <a:rect b="b" l="l" r="r" t="t"/>
            <a:pathLst>
              <a:path extrusionOk="0" h="582844" w="1315500">
                <a:moveTo>
                  <a:pt x="9758" y="16714"/>
                </a:moveTo>
                <a:cubicBezTo>
                  <a:pt x="23527" y="-19611"/>
                  <a:pt x="1242394" y="12457"/>
                  <a:pt x="1305210" y="16714"/>
                </a:cubicBezTo>
                <a:cubicBezTo>
                  <a:pt x="1335227" y="74324"/>
                  <a:pt x="1287033" y="389713"/>
                  <a:pt x="1305210" y="574814"/>
                </a:cubicBezTo>
                <a:cubicBezTo>
                  <a:pt x="863905" y="591139"/>
                  <a:pt x="271990" y="627520"/>
                  <a:pt x="20892" y="576775"/>
                </a:cubicBezTo>
                <a:cubicBezTo>
                  <a:pt x="13231" y="386550"/>
                  <a:pt x="-4206" y="219862"/>
                  <a:pt x="9758" y="16714"/>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39" name="Google Shape;339;p6"/>
          <p:cNvSpPr/>
          <p:nvPr/>
        </p:nvSpPr>
        <p:spPr>
          <a:xfrm>
            <a:off x="1200597" y="2955832"/>
            <a:ext cx="1445021" cy="406800"/>
          </a:xfrm>
          <a:prstGeom prst="homePlate">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6"/>
          <p:cNvSpPr txBox="1"/>
          <p:nvPr>
            <p:ph idx="4294967295" type="body"/>
          </p:nvPr>
        </p:nvSpPr>
        <p:spPr>
          <a:xfrm>
            <a:off x="1308517" y="2906482"/>
            <a:ext cx="920399"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5 min.</a:t>
            </a:r>
            <a:endParaRPr sz="1400">
              <a:solidFill>
                <a:schemeClr val="lt1"/>
              </a:solidFill>
              <a:latin typeface="Arial"/>
              <a:ea typeface="Arial"/>
              <a:cs typeface="Arial"/>
              <a:sym typeface="Arial"/>
            </a:endParaRPr>
          </a:p>
        </p:txBody>
      </p:sp>
      <p:cxnSp>
        <p:nvCxnSpPr>
          <p:cNvPr id="341" name="Google Shape;341;p6"/>
          <p:cNvCxnSpPr/>
          <p:nvPr/>
        </p:nvCxnSpPr>
        <p:spPr>
          <a:xfrm>
            <a:off x="1924161" y="2447703"/>
            <a:ext cx="0" cy="554700"/>
          </a:xfrm>
          <a:prstGeom prst="straightConnector1">
            <a:avLst/>
          </a:prstGeom>
          <a:noFill/>
          <a:ln cap="flat" cmpd="sng" w="9525">
            <a:solidFill>
              <a:schemeClr val="dk2"/>
            </a:solidFill>
            <a:prstDash val="solid"/>
            <a:round/>
            <a:headEnd len="sm" w="sm" type="none"/>
            <a:tailEnd len="sm" w="sm" type="none"/>
          </a:ln>
        </p:spPr>
      </p:cxnSp>
      <p:sp>
        <p:nvSpPr>
          <p:cNvPr id="342" name="Google Shape;342;p6"/>
          <p:cNvSpPr/>
          <p:nvPr/>
        </p:nvSpPr>
        <p:spPr>
          <a:xfrm>
            <a:off x="1824699"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6"/>
          <p:cNvSpPr txBox="1"/>
          <p:nvPr>
            <p:ph idx="4294967295" type="body"/>
          </p:nvPr>
        </p:nvSpPr>
        <p:spPr>
          <a:xfrm>
            <a:off x="1369454" y="1721000"/>
            <a:ext cx="1121164" cy="638399"/>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Breaking the ice</a:t>
            </a:r>
            <a:endParaRPr sz="1400">
              <a:solidFill>
                <a:schemeClr val="dk2"/>
              </a:solidFill>
              <a:latin typeface="Arial"/>
              <a:ea typeface="Arial"/>
              <a:cs typeface="Arial"/>
              <a:sym typeface="Arial"/>
            </a:endParaRPr>
          </a:p>
        </p:txBody>
      </p:sp>
      <p:sp>
        <p:nvSpPr>
          <p:cNvPr id="344" name="Google Shape;344;p6"/>
          <p:cNvSpPr/>
          <p:nvPr/>
        </p:nvSpPr>
        <p:spPr>
          <a:xfrm>
            <a:off x="2427753" y="2955832"/>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6"/>
          <p:cNvSpPr txBox="1"/>
          <p:nvPr>
            <p:ph idx="4294967295" type="body"/>
          </p:nvPr>
        </p:nvSpPr>
        <p:spPr>
          <a:xfrm>
            <a:off x="2723534" y="2906482"/>
            <a:ext cx="1315500" cy="470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lang="es-ES" sz="1400">
                <a:solidFill>
                  <a:schemeClr val="lt1"/>
                </a:solidFill>
                <a:latin typeface="Arial"/>
                <a:ea typeface="Arial"/>
                <a:cs typeface="Arial"/>
                <a:sym typeface="Arial"/>
              </a:rPr>
              <a:t>30 min</a:t>
            </a:r>
            <a:endParaRPr sz="1400">
              <a:solidFill>
                <a:schemeClr val="lt1"/>
              </a:solidFill>
              <a:latin typeface="Arial"/>
              <a:ea typeface="Arial"/>
              <a:cs typeface="Arial"/>
              <a:sym typeface="Arial"/>
            </a:endParaRPr>
          </a:p>
        </p:txBody>
      </p:sp>
      <p:cxnSp>
        <p:nvCxnSpPr>
          <p:cNvPr id="346" name="Google Shape;346;p6"/>
          <p:cNvCxnSpPr/>
          <p:nvPr/>
        </p:nvCxnSpPr>
        <p:spPr>
          <a:xfrm>
            <a:off x="5155593" y="2447703"/>
            <a:ext cx="0" cy="554700"/>
          </a:xfrm>
          <a:prstGeom prst="straightConnector1">
            <a:avLst/>
          </a:prstGeom>
          <a:noFill/>
          <a:ln cap="flat" cmpd="sng" w="9525">
            <a:solidFill>
              <a:schemeClr val="dk2"/>
            </a:solidFill>
            <a:prstDash val="solid"/>
            <a:round/>
            <a:headEnd len="sm" w="sm" type="none"/>
            <a:tailEnd len="sm" w="sm" type="none"/>
          </a:ln>
        </p:spPr>
      </p:cxnSp>
      <p:sp>
        <p:nvSpPr>
          <p:cNvPr id="347" name="Google Shape;347;p6"/>
          <p:cNvSpPr/>
          <p:nvPr/>
        </p:nvSpPr>
        <p:spPr>
          <a:xfrm>
            <a:off x="5056130" y="2408747"/>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6"/>
          <p:cNvSpPr txBox="1"/>
          <p:nvPr>
            <p:ph idx="4294967295" type="body"/>
          </p:nvPr>
        </p:nvSpPr>
        <p:spPr>
          <a:xfrm>
            <a:off x="2400326" y="4006570"/>
            <a:ext cx="1740000" cy="638400"/>
          </a:xfrm>
          <a:prstGeom prst="rect">
            <a:avLst/>
          </a:prstGeom>
          <a:noFill/>
          <a:ln>
            <a:noFill/>
          </a:ln>
        </p:spPr>
        <p:txBody>
          <a:bodyPr anchorCtr="0" anchor="t" bIns="91425" lIns="91425" spcFirstLastPara="1" rIns="91425" wrap="square" tIns="91425">
            <a:noAutofit/>
          </a:bodyPr>
          <a:lstStyle/>
          <a:p>
            <a:pPr indent="0" lvl="0" marL="127000" rtl="0" algn="ctr">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The scientific method</a:t>
            </a:r>
            <a:endParaRPr sz="1400">
              <a:solidFill>
                <a:schemeClr val="dk2"/>
              </a:solidFill>
              <a:latin typeface="Arial"/>
              <a:ea typeface="Arial"/>
              <a:cs typeface="Arial"/>
              <a:sym typeface="Arial"/>
            </a:endParaRPr>
          </a:p>
          <a:p>
            <a:pPr indent="0" lvl="0" marL="127000" rtl="0" algn="ctr">
              <a:lnSpc>
                <a:spcPct val="100000"/>
              </a:lnSpc>
              <a:spcBef>
                <a:spcPts val="0"/>
              </a:spcBef>
              <a:spcAft>
                <a:spcPts val="0"/>
              </a:spcAft>
              <a:buClr>
                <a:srgbClr val="000000"/>
              </a:buClr>
              <a:buSzPts val="1600"/>
              <a:buNone/>
            </a:pPr>
            <a:r>
              <a:t/>
            </a:r>
            <a:endParaRPr sz="1400">
              <a:solidFill>
                <a:schemeClr val="dk2"/>
              </a:solidFill>
              <a:latin typeface="Arial"/>
              <a:ea typeface="Arial"/>
              <a:cs typeface="Arial"/>
              <a:sym typeface="Arial"/>
            </a:endParaRPr>
          </a:p>
        </p:txBody>
      </p:sp>
      <p:sp>
        <p:nvSpPr>
          <p:cNvPr id="349" name="Google Shape;349;p6"/>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Timeframe</a:t>
            </a:r>
            <a:endParaRPr b="0" i="0" sz="2000" u="none" cap="none" strike="noStrike">
              <a:solidFill>
                <a:srgbClr val="C00000"/>
              </a:solidFill>
              <a:latin typeface="Arial"/>
              <a:ea typeface="Arial"/>
              <a:cs typeface="Arial"/>
              <a:sym typeface="Arial"/>
            </a:endParaRPr>
          </a:p>
        </p:txBody>
      </p:sp>
      <p:sp>
        <p:nvSpPr>
          <p:cNvPr id="350" name="Google Shape;350;p6"/>
          <p:cNvSpPr txBox="1"/>
          <p:nvPr/>
        </p:nvSpPr>
        <p:spPr>
          <a:xfrm>
            <a:off x="0" y="123824"/>
            <a:ext cx="9135900" cy="521699"/>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351" name="Google Shape;351;p6"/>
          <p:cNvSpPr/>
          <p:nvPr/>
        </p:nvSpPr>
        <p:spPr>
          <a:xfrm>
            <a:off x="4262732" y="2951164"/>
            <a:ext cx="205110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6"/>
          <p:cNvSpPr txBox="1"/>
          <p:nvPr/>
        </p:nvSpPr>
        <p:spPr>
          <a:xfrm>
            <a:off x="4572000" y="2901814"/>
            <a:ext cx="1315500" cy="470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2"/>
              </a:buClr>
              <a:buSzPts val="1800"/>
              <a:buFont typeface="Roboto"/>
              <a:buNone/>
            </a:pPr>
            <a:r>
              <a:rPr b="0" i="0" lang="es-ES" sz="1400" u="none" cap="none" strike="noStrike">
                <a:solidFill>
                  <a:schemeClr val="lt1"/>
                </a:solidFill>
                <a:latin typeface="Arial"/>
                <a:ea typeface="Arial"/>
                <a:cs typeface="Arial"/>
                <a:sym typeface="Arial"/>
              </a:rPr>
              <a:t>15 min.</a:t>
            </a:r>
            <a:endParaRPr b="0" i="0" sz="1400" u="none" cap="none" strike="noStrike">
              <a:solidFill>
                <a:srgbClr val="000000"/>
              </a:solidFill>
              <a:latin typeface="Arial"/>
              <a:ea typeface="Arial"/>
              <a:cs typeface="Arial"/>
              <a:sym typeface="Arial"/>
            </a:endParaRPr>
          </a:p>
        </p:txBody>
      </p:sp>
      <p:cxnSp>
        <p:nvCxnSpPr>
          <p:cNvPr id="353" name="Google Shape;353;p6"/>
          <p:cNvCxnSpPr/>
          <p:nvPr/>
        </p:nvCxnSpPr>
        <p:spPr>
          <a:xfrm rot="10800000">
            <a:off x="3361218" y="3351822"/>
            <a:ext cx="0" cy="554700"/>
          </a:xfrm>
          <a:prstGeom prst="straightConnector1">
            <a:avLst/>
          </a:prstGeom>
          <a:noFill/>
          <a:ln cap="flat" cmpd="sng" w="9525">
            <a:solidFill>
              <a:schemeClr val="dk2"/>
            </a:solidFill>
            <a:prstDash val="solid"/>
            <a:round/>
            <a:headEnd len="sm" w="sm" type="none"/>
            <a:tailEnd len="sm" w="sm" type="none"/>
          </a:ln>
        </p:spPr>
      </p:cxnSp>
      <p:sp>
        <p:nvSpPr>
          <p:cNvPr id="354" name="Google Shape;354;p6"/>
          <p:cNvSpPr/>
          <p:nvPr/>
        </p:nvSpPr>
        <p:spPr>
          <a:xfrm flipH="1" rot="10800000">
            <a:off x="3261755" y="3746578"/>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6"/>
          <p:cNvSpPr/>
          <p:nvPr/>
        </p:nvSpPr>
        <p:spPr>
          <a:xfrm>
            <a:off x="5917657" y="2951164"/>
            <a:ext cx="1897060" cy="406800"/>
          </a:xfrm>
          <a:prstGeom prst="chevron">
            <a:avLst>
              <a:gd fmla="val 50000" name="adj"/>
            </a:avLst>
          </a:prstGeom>
          <a:solidFill>
            <a:srgbClr val="980000"/>
          </a:solidFill>
          <a:ln cap="flat" cmpd="sng" w="9525">
            <a:solidFill>
              <a:schemeClr val="lt1"/>
            </a:solidFill>
            <a:prstDash val="solid"/>
            <a:round/>
            <a:headEnd len="sm" w="sm" type="none"/>
            <a:tailEnd len="sm" w="sm" type="none"/>
          </a:ln>
        </p:spPr>
        <p:txBody>
          <a:bodyPr anchorCtr="0" anchor="ctr" bIns="121875" lIns="121875" spcFirstLastPara="1" rIns="121875" wrap="square" tIns="1218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p6"/>
          <p:cNvSpPr txBox="1"/>
          <p:nvPr/>
        </p:nvSpPr>
        <p:spPr>
          <a:xfrm>
            <a:off x="6213438" y="2901814"/>
            <a:ext cx="1315500" cy="470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2"/>
              </a:buClr>
              <a:buSzPts val="1800"/>
              <a:buFont typeface="Roboto"/>
              <a:buNone/>
            </a:pPr>
            <a:r>
              <a:rPr b="0" i="0" lang="es-ES" sz="1400" u="none" cap="none" strike="noStrike">
                <a:solidFill>
                  <a:schemeClr val="lt1"/>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sp>
        <p:nvSpPr>
          <p:cNvPr id="357" name="Google Shape;357;p6"/>
          <p:cNvSpPr txBox="1"/>
          <p:nvPr/>
        </p:nvSpPr>
        <p:spPr>
          <a:xfrm>
            <a:off x="6081680" y="4042774"/>
            <a:ext cx="1604947" cy="638400"/>
          </a:xfrm>
          <a:prstGeom prst="rect">
            <a:avLst/>
          </a:prstGeom>
          <a:noFill/>
          <a:ln>
            <a:noFill/>
          </a:ln>
        </p:spPr>
        <p:txBody>
          <a:bodyPr anchorCtr="0" anchor="t" bIns="91425" lIns="91425" spcFirstLastPara="1" rIns="91425" wrap="square" tIns="91425">
            <a:noAutofit/>
          </a:bodyPr>
          <a:lstStyle/>
          <a:p>
            <a:pPr indent="0" lvl="0" marL="127000" marR="0" rtl="0" algn="ctr">
              <a:lnSpc>
                <a:spcPct val="100000"/>
              </a:lnSpc>
              <a:spcBef>
                <a:spcPts val="0"/>
              </a:spcBef>
              <a:spcAft>
                <a:spcPts val="0"/>
              </a:spcAft>
              <a:buClr>
                <a:srgbClr val="000000"/>
              </a:buClr>
              <a:buSzPts val="1600"/>
              <a:buFont typeface="Roboto"/>
              <a:buNone/>
            </a:pPr>
            <a:r>
              <a:rPr b="0" i="1" lang="es-ES" sz="1400" u="none" cap="none" strike="noStrike">
                <a:solidFill>
                  <a:schemeClr val="dk2"/>
                </a:solidFill>
                <a:latin typeface="Arial"/>
                <a:ea typeface="Arial"/>
                <a:cs typeface="Arial"/>
                <a:sym typeface="Arial"/>
              </a:rPr>
              <a:t>Saving my territory</a:t>
            </a:r>
            <a:endParaRPr b="0" i="1" sz="1400" u="none" cap="none" strike="noStrike">
              <a:solidFill>
                <a:srgbClr val="000000"/>
              </a:solidFill>
              <a:latin typeface="Arial"/>
              <a:ea typeface="Arial"/>
              <a:cs typeface="Arial"/>
              <a:sym typeface="Arial"/>
            </a:endParaRPr>
          </a:p>
        </p:txBody>
      </p:sp>
      <p:cxnSp>
        <p:nvCxnSpPr>
          <p:cNvPr id="358" name="Google Shape;358;p6"/>
          <p:cNvCxnSpPr/>
          <p:nvPr/>
        </p:nvCxnSpPr>
        <p:spPr>
          <a:xfrm rot="10800000">
            <a:off x="6848618" y="3369747"/>
            <a:ext cx="0" cy="554700"/>
          </a:xfrm>
          <a:prstGeom prst="straightConnector1">
            <a:avLst/>
          </a:prstGeom>
          <a:noFill/>
          <a:ln cap="flat" cmpd="sng" w="9525">
            <a:solidFill>
              <a:schemeClr val="dk2"/>
            </a:solidFill>
            <a:prstDash val="solid"/>
            <a:round/>
            <a:headEnd len="sm" w="sm" type="none"/>
            <a:tailEnd len="sm" w="sm" type="none"/>
          </a:ln>
        </p:spPr>
      </p:cxnSp>
      <p:sp>
        <p:nvSpPr>
          <p:cNvPr id="359" name="Google Shape;359;p6"/>
          <p:cNvSpPr/>
          <p:nvPr/>
        </p:nvSpPr>
        <p:spPr>
          <a:xfrm flipH="1" rot="10800000">
            <a:off x="6749155" y="3764503"/>
            <a:ext cx="198900" cy="198900"/>
          </a:xfrm>
          <a:prstGeom prst="ellipse">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p6"/>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7"/>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66" name="Google Shape;366;p7"/>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rgbClr val="7030A0"/>
                </a:solidFill>
                <a:latin typeface="Arial"/>
                <a:ea typeface="Arial"/>
                <a:cs typeface="Arial"/>
                <a:sym typeface="Arial"/>
              </a:rPr>
              <a:t>The next slide presents the task discussed in the previous session and introduces the focus for this session. Although an example is shown, students should be given 10-15 minutes to share their ideas. Then begin with the contents of the session.</a:t>
            </a:r>
            <a:endParaRPr/>
          </a:p>
        </p:txBody>
      </p:sp>
      <p:sp>
        <p:nvSpPr>
          <p:cNvPr id="367" name="Google Shape;367;p7"/>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7030A0"/>
                </a:solidFill>
                <a:latin typeface="Arial"/>
                <a:ea typeface="Arial"/>
                <a:cs typeface="Arial"/>
                <a:sym typeface="Arial"/>
              </a:rPr>
              <a:t>So, we understand what the three types of research are…</a:t>
            </a:r>
            <a:endParaRPr b="0" i="0" sz="2000" u="none" cap="none" strike="noStrike">
              <a:solidFill>
                <a:srgbClr val="7030A0"/>
              </a:solidFill>
              <a:latin typeface="Arial"/>
              <a:ea typeface="Arial"/>
              <a:cs typeface="Arial"/>
              <a:sym typeface="Arial"/>
            </a:endParaRPr>
          </a:p>
        </p:txBody>
      </p:sp>
      <p:sp>
        <p:nvSpPr>
          <p:cNvPr id="368" name="Google Shape;368;p7"/>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7030A0"/>
                </a:solidFill>
                <a:latin typeface="Arial"/>
                <a:ea typeface="Arial"/>
                <a:cs typeface="Arial"/>
                <a:sym typeface="Arial"/>
              </a:rPr>
              <a:t>The scientific method</a:t>
            </a:r>
            <a:endParaRPr b="0" i="0" sz="1400" u="none" cap="none" strike="noStrike">
              <a:solidFill>
                <a:srgbClr val="7030A0"/>
              </a:solidFill>
              <a:latin typeface="Arial"/>
              <a:ea typeface="Arial"/>
              <a:cs typeface="Arial"/>
              <a:sym typeface="Arial"/>
            </a:endParaRPr>
          </a:p>
        </p:txBody>
      </p:sp>
      <p:sp>
        <p:nvSpPr>
          <p:cNvPr id="369" name="Google Shape;369;p7"/>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8"/>
          <p:cNvSpPr/>
          <p:nvPr/>
        </p:nvSpPr>
        <p:spPr>
          <a:xfrm>
            <a:off x="137269" y="687690"/>
            <a:ext cx="8791355" cy="4092128"/>
          </a:xfrm>
          <a:custGeom>
            <a:rect b="b" l="l" r="r" t="t"/>
            <a:pathLst>
              <a:path extrusionOk="0" fill="none" h="4092128" w="8791355">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375" name="Google Shape;375;p8"/>
          <p:cNvSpPr/>
          <p:nvPr/>
        </p:nvSpPr>
        <p:spPr>
          <a:xfrm flipH="1">
            <a:off x="1438222" y="4198556"/>
            <a:ext cx="6251576" cy="452124"/>
          </a:xfrm>
          <a:custGeom>
            <a:rect b="b" l="l" r="r" t="t"/>
            <a:pathLst>
              <a:path extrusionOk="0" h="977489" w="7095441">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6" name="Google Shape;376;p8"/>
          <p:cNvSpPr/>
          <p:nvPr/>
        </p:nvSpPr>
        <p:spPr>
          <a:xfrm flipH="1">
            <a:off x="6983901" y="1732868"/>
            <a:ext cx="1620349" cy="1413383"/>
          </a:xfrm>
          <a:prstGeom prst="wedgeEllipseCallout">
            <a:avLst>
              <a:gd fmla="val 54373" name="adj1"/>
              <a:gd fmla="val 27997"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77" name="Google Shape;377;p8"/>
          <p:cNvSpPr txBox="1"/>
          <p:nvPr/>
        </p:nvSpPr>
        <p:spPr>
          <a:xfrm>
            <a:off x="6981950" y="1935898"/>
            <a:ext cx="1574700" cy="108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Great!</a:t>
            </a:r>
            <a:endParaRPr b="0" i="0" sz="12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000000"/>
                </a:solidFill>
                <a:latin typeface="Arial"/>
                <a:ea typeface="Arial"/>
                <a:cs typeface="Arial"/>
                <a:sym typeface="Arial"/>
              </a:rPr>
              <a:t>Now we can learn about the stages of scientific research.</a:t>
            </a:r>
            <a:endParaRPr b="0" i="0" sz="12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378" name="Google Shape;378;p8"/>
          <p:cNvSpPr/>
          <p:nvPr/>
        </p:nvSpPr>
        <p:spPr>
          <a:xfrm rot="-10389047">
            <a:off x="273349" y="1536015"/>
            <a:ext cx="1926089" cy="1482331"/>
          </a:xfrm>
          <a:prstGeom prst="wedgeEllipseCallout">
            <a:avLst>
              <a:gd fmla="val -22549" name="adj1"/>
              <a:gd fmla="val -5943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79" name="Google Shape;379;p8"/>
          <p:cNvSpPr/>
          <p:nvPr/>
        </p:nvSpPr>
        <p:spPr>
          <a:xfrm>
            <a:off x="2628872" y="1400284"/>
            <a:ext cx="1935138" cy="1481589"/>
          </a:xfrm>
          <a:prstGeom prst="wedgeEllipseCallout">
            <a:avLst>
              <a:gd fmla="val -23691" name="adj1"/>
              <a:gd fmla="val 68008"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80" name="Google Shape;380;p8"/>
          <p:cNvSpPr/>
          <p:nvPr/>
        </p:nvSpPr>
        <p:spPr>
          <a:xfrm>
            <a:off x="4250443" y="2335863"/>
            <a:ext cx="1791297" cy="1393296"/>
          </a:xfrm>
          <a:prstGeom prst="wedgeEllipseCallout">
            <a:avLst>
              <a:gd fmla="val -51818" name="adj1"/>
              <a:gd fmla="val 33083" name="adj2"/>
            </a:avLst>
          </a:prstGeom>
          <a:noFill/>
          <a:ln cap="flat" cmpd="sng" w="127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81" name="Google Shape;381;p8"/>
          <p:cNvSpPr txBox="1"/>
          <p:nvPr/>
        </p:nvSpPr>
        <p:spPr>
          <a:xfrm>
            <a:off x="287982" y="1666381"/>
            <a:ext cx="1775332" cy="1113325"/>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Basic</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An explorer who discovers new territories without knowing how useful they will be.</a:t>
            </a:r>
            <a:endParaRPr b="0" i="0" sz="1400" u="none" cap="none" strike="noStrike">
              <a:solidFill>
                <a:srgbClr val="000000"/>
              </a:solidFill>
              <a:latin typeface="Arial"/>
              <a:ea typeface="Arial"/>
              <a:cs typeface="Arial"/>
              <a:sym typeface="Arial"/>
            </a:endParaRPr>
          </a:p>
          <a:p>
            <a:pPr indent="0" lvl="0" marL="127000" marR="0" rtl="0" algn="ctr">
              <a:lnSpc>
                <a:spcPct val="100000"/>
              </a:lnSpc>
              <a:spcBef>
                <a:spcPts val="0"/>
              </a:spcBef>
              <a:spcAft>
                <a:spcPts val="0"/>
              </a:spcAft>
              <a:buClr>
                <a:srgbClr val="000000"/>
              </a:buClr>
              <a:buSzPts val="1600"/>
              <a:buFont typeface="Roboto"/>
              <a:buNone/>
            </a:pPr>
            <a:r>
              <a:t/>
            </a:r>
            <a:endParaRPr b="0" i="0" sz="1200" u="none" cap="none" strike="noStrike">
              <a:solidFill>
                <a:srgbClr val="000000"/>
              </a:solidFill>
              <a:latin typeface="Arial"/>
              <a:ea typeface="Arial"/>
              <a:cs typeface="Arial"/>
              <a:sym typeface="Arial"/>
            </a:endParaRPr>
          </a:p>
        </p:txBody>
      </p:sp>
      <p:sp>
        <p:nvSpPr>
          <p:cNvPr id="382" name="Google Shape;382;p8"/>
          <p:cNvSpPr txBox="1"/>
          <p:nvPr/>
        </p:nvSpPr>
        <p:spPr>
          <a:xfrm>
            <a:off x="2735605" y="1532843"/>
            <a:ext cx="1632275" cy="125046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Applied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Using the explorer's maps to find trade routes or valuable resources.</a:t>
            </a:r>
            <a:endParaRPr b="0" i="0" sz="1400" u="none" cap="none" strike="noStrike">
              <a:solidFill>
                <a:srgbClr val="000000"/>
              </a:solidFill>
              <a:latin typeface="Arial"/>
              <a:ea typeface="Arial"/>
              <a:cs typeface="Arial"/>
              <a:sym typeface="Arial"/>
            </a:endParaRPr>
          </a:p>
        </p:txBody>
      </p:sp>
      <p:sp>
        <p:nvSpPr>
          <p:cNvPr id="383" name="Google Shape;383;p8"/>
          <p:cNvSpPr txBox="1"/>
          <p:nvPr/>
        </p:nvSpPr>
        <p:spPr>
          <a:xfrm>
            <a:off x="4376066" y="2479630"/>
            <a:ext cx="1633570" cy="1122644"/>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rgbClr val="C00000"/>
                </a:solidFill>
                <a:latin typeface="Arial"/>
                <a:ea typeface="Arial"/>
                <a:cs typeface="Arial"/>
                <a:sym typeface="Arial"/>
              </a:rPr>
              <a:t>Experimental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Roboto"/>
              <a:buNone/>
            </a:pPr>
            <a:r>
              <a:rPr b="0" i="0" lang="es-ES" sz="1200" u="none" cap="none" strike="noStrike">
                <a:solidFill>
                  <a:schemeClr val="dk2"/>
                </a:solidFill>
                <a:latin typeface="Arial"/>
                <a:ea typeface="Arial"/>
                <a:cs typeface="Arial"/>
                <a:sym typeface="Arial"/>
              </a:rPr>
              <a:t>Building vehicles to use the trade routes discovered.</a:t>
            </a:r>
            <a:endParaRPr b="0" i="0" sz="1400" u="none" cap="none" strike="noStrike">
              <a:solidFill>
                <a:srgbClr val="000000"/>
              </a:solidFill>
              <a:latin typeface="Arial"/>
              <a:ea typeface="Arial"/>
              <a:cs typeface="Arial"/>
              <a:sym typeface="Arial"/>
            </a:endParaRPr>
          </a:p>
        </p:txBody>
      </p:sp>
      <p:sp>
        <p:nvSpPr>
          <p:cNvPr id="384" name="Google Shape;384;p8"/>
          <p:cNvSpPr txBox="1"/>
          <p:nvPr/>
        </p:nvSpPr>
        <p:spPr>
          <a:xfrm>
            <a:off x="540000" y="89264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3200"/>
              <a:buFont typeface="Roboto"/>
              <a:buNone/>
            </a:pPr>
            <a:r>
              <a:rPr b="0" i="0" lang="es-ES" sz="2000" u="none" cap="none" strike="noStrike">
                <a:solidFill>
                  <a:srgbClr val="C00000"/>
                </a:solidFill>
                <a:latin typeface="Arial"/>
                <a:ea typeface="Arial"/>
                <a:cs typeface="Arial"/>
                <a:sym typeface="Arial"/>
              </a:rPr>
              <a:t>So, we understand what the three types of research are…</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200"/>
              <a:buFont typeface="Roboto"/>
              <a:buNone/>
            </a:pPr>
            <a:r>
              <a:t/>
            </a:r>
            <a:endParaRPr b="0" i="0" sz="2000" u="none" cap="none" strike="noStrike">
              <a:solidFill>
                <a:srgbClr val="C00000"/>
              </a:solidFill>
              <a:latin typeface="Arial"/>
              <a:ea typeface="Arial"/>
              <a:cs typeface="Arial"/>
              <a:sym typeface="Arial"/>
            </a:endParaRPr>
          </a:p>
        </p:txBody>
      </p:sp>
      <p:grpSp>
        <p:nvGrpSpPr>
          <p:cNvPr id="385" name="Google Shape;385;p8"/>
          <p:cNvGrpSpPr/>
          <p:nvPr/>
        </p:nvGrpSpPr>
        <p:grpSpPr>
          <a:xfrm>
            <a:off x="1560793" y="2917404"/>
            <a:ext cx="736858" cy="1532594"/>
            <a:chOff x="3077675" y="861691"/>
            <a:chExt cx="736858" cy="1532594"/>
          </a:xfrm>
        </p:grpSpPr>
        <p:sp>
          <p:nvSpPr>
            <p:cNvPr id="386" name="Google Shape;386;p8"/>
            <p:cNvSpPr/>
            <p:nvPr/>
          </p:nvSpPr>
          <p:spPr>
            <a:xfrm flipH="1" rot="10800000">
              <a:off x="3389009" y="925830"/>
              <a:ext cx="228326" cy="157295"/>
            </a:xfrm>
            <a:custGeom>
              <a:rect b="b" l="l" r="r" t="t"/>
              <a:pathLst>
                <a:path extrusionOk="0" h="157295" w="228326">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8"/>
            <p:cNvSpPr/>
            <p:nvPr/>
          </p:nvSpPr>
          <p:spPr>
            <a:xfrm flipH="1" rot="10800000">
              <a:off x="3077675" y="861691"/>
              <a:ext cx="736858" cy="1532594"/>
            </a:xfrm>
            <a:custGeom>
              <a:rect b="b" l="l" r="r" t="t"/>
              <a:pathLst>
                <a:path extrusionOk="0" h="1532594" w="736858">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p8"/>
            <p:cNvSpPr/>
            <p:nvPr/>
          </p:nvSpPr>
          <p:spPr>
            <a:xfrm flipH="1" rot="10800000">
              <a:off x="3304810" y="1790897"/>
              <a:ext cx="276251" cy="330827"/>
            </a:xfrm>
            <a:custGeom>
              <a:rect b="b" l="l" r="r" t="t"/>
              <a:pathLst>
                <a:path extrusionOk="0" h="330827" w="276251">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8"/>
            <p:cNvSpPr/>
            <p:nvPr/>
          </p:nvSpPr>
          <p:spPr>
            <a:xfrm flipH="1" rot="10800000">
              <a:off x="3336511" y="1856135"/>
              <a:ext cx="206004" cy="196796"/>
            </a:xfrm>
            <a:custGeom>
              <a:rect b="b" l="l" r="r" t="t"/>
              <a:pathLst>
                <a:path extrusionOk="0" h="196796" w="206004">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cap="flat"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p8"/>
            <p:cNvSpPr/>
            <p:nvPr/>
          </p:nvSpPr>
          <p:spPr>
            <a:xfrm flipH="1" rot="10800000">
              <a:off x="3226587" y="2206877"/>
              <a:ext cx="14152" cy="28115"/>
            </a:xfrm>
            <a:custGeom>
              <a:rect b="b" l="l" r="r" t="t"/>
              <a:pathLst>
                <a:path extrusionOk="0" h="28115" w="14152">
                  <a:moveTo>
                    <a:pt x="11" y="96"/>
                  </a:moveTo>
                  <a:lnTo>
                    <a:pt x="11" y="28212"/>
                  </a:lnTo>
                </a:path>
              </a:pathLst>
            </a:custGeom>
            <a:solidFill>
              <a:srgbClr val="1D1D1B"/>
            </a:solidFill>
            <a:ln cap="flat" cmpd="sng" w="9525">
              <a:solidFill>
                <a:srgbClr val="FFDE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p8"/>
            <p:cNvSpPr/>
            <p:nvPr/>
          </p:nvSpPr>
          <p:spPr>
            <a:xfrm flipH="1" rot="10800000">
              <a:off x="3209801" y="2131814"/>
              <a:ext cx="95792" cy="85169"/>
            </a:xfrm>
            <a:custGeom>
              <a:rect b="b" l="l" r="r" t="t"/>
              <a:pathLst>
                <a:path extrusionOk="0" h="85169" w="95792">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8"/>
            <p:cNvSpPr/>
            <p:nvPr/>
          </p:nvSpPr>
          <p:spPr>
            <a:xfrm flipH="1" rot="10800000">
              <a:off x="3526467" y="1319676"/>
              <a:ext cx="63218" cy="66240"/>
            </a:xfrm>
            <a:custGeom>
              <a:rect b="b" l="l" r="r" t="t"/>
              <a:pathLst>
                <a:path extrusionOk="0" h="66240" w="63218">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p8"/>
            <p:cNvSpPr/>
            <p:nvPr/>
          </p:nvSpPr>
          <p:spPr>
            <a:xfrm flipH="1" rot="10800000">
              <a:off x="3377893" y="1303544"/>
              <a:ext cx="46927" cy="77901"/>
            </a:xfrm>
            <a:custGeom>
              <a:rect b="b" l="l" r="r" t="t"/>
              <a:pathLst>
                <a:path extrusionOk="0" h="77901" w="46927">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8"/>
            <p:cNvSpPr/>
            <p:nvPr/>
          </p:nvSpPr>
          <p:spPr>
            <a:xfrm flipH="1" rot="10800000">
              <a:off x="3561999" y="1763077"/>
              <a:ext cx="91606" cy="160457"/>
            </a:xfrm>
            <a:custGeom>
              <a:rect b="b" l="l" r="r" t="t"/>
              <a:pathLst>
                <a:path extrusionOk="0" h="160457" w="91606">
                  <a:moveTo>
                    <a:pt x="28" y="160547"/>
                  </a:moveTo>
                  <a:lnTo>
                    <a:pt x="91634" y="89"/>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8"/>
            <p:cNvSpPr/>
            <p:nvPr/>
          </p:nvSpPr>
          <p:spPr>
            <a:xfrm flipH="1" rot="10800000">
              <a:off x="3652756" y="1919882"/>
              <a:ext cx="44540" cy="190683"/>
            </a:xfrm>
            <a:custGeom>
              <a:rect b="b" l="l" r="r" t="t"/>
              <a:pathLst>
                <a:path extrusionOk="0" h="190683" w="44540">
                  <a:moveTo>
                    <a:pt x="44587" y="63"/>
                  </a:moveTo>
                  <a:lnTo>
                    <a:pt x="47" y="190747"/>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8"/>
            <p:cNvSpPr/>
            <p:nvPr/>
          </p:nvSpPr>
          <p:spPr>
            <a:xfrm flipH="1" rot="10800000">
              <a:off x="3663550" y="2110381"/>
              <a:ext cx="72032" cy="96688"/>
            </a:xfrm>
            <a:custGeom>
              <a:rect b="b" l="l" r="r" t="t"/>
              <a:pathLst>
                <a:path extrusionOk="0" h="96688" w="72032">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cap="rnd"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8"/>
            <p:cNvSpPr/>
            <p:nvPr/>
          </p:nvSpPr>
          <p:spPr>
            <a:xfrm flipH="1" rot="10800000">
              <a:off x="3216177" y="1767997"/>
              <a:ext cx="116129" cy="220248"/>
            </a:xfrm>
            <a:custGeom>
              <a:rect b="b" l="l" r="r" t="t"/>
              <a:pathLst>
                <a:path extrusionOk="0" h="220248" w="116129">
                  <a:moveTo>
                    <a:pt x="116155" y="220347"/>
                  </a:moveTo>
                  <a:lnTo>
                    <a:pt x="26" y="98"/>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8"/>
            <p:cNvSpPr/>
            <p:nvPr/>
          </p:nvSpPr>
          <p:spPr>
            <a:xfrm flipH="1" rot="10800000">
              <a:off x="3214558" y="1988235"/>
              <a:ext cx="1610" cy="153043"/>
            </a:xfrm>
            <a:custGeom>
              <a:rect b="b" l="l" r="r" t="t"/>
              <a:pathLst>
                <a:path extrusionOk="0" h="153043" w="1610">
                  <a:moveTo>
                    <a:pt x="10" y="71"/>
                  </a:moveTo>
                  <a:lnTo>
                    <a:pt x="1620" y="153114"/>
                  </a:lnTo>
                </a:path>
              </a:pathLst>
            </a:custGeom>
            <a:solidFill>
              <a:srgbClr val="1D1D1B"/>
            </a:solidFill>
            <a:ln cap="flat" cmpd="sng" w="141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8"/>
            <p:cNvSpPr/>
            <p:nvPr/>
          </p:nvSpPr>
          <p:spPr>
            <a:xfrm>
              <a:off x="3355638" y="1464970"/>
              <a:ext cx="226675" cy="255640"/>
            </a:xfrm>
            <a:custGeom>
              <a:rect b="b" l="l" r="r" t="t"/>
              <a:pathLst>
                <a:path extrusionOk="0" h="255640" w="226675">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0" name="Google Shape;400;p8"/>
          <p:cNvGrpSpPr/>
          <p:nvPr/>
        </p:nvGrpSpPr>
        <p:grpSpPr>
          <a:xfrm>
            <a:off x="6124090" y="2378175"/>
            <a:ext cx="743340" cy="2163264"/>
            <a:chOff x="521093" y="521373"/>
            <a:chExt cx="810031" cy="2357350"/>
          </a:xfrm>
        </p:grpSpPr>
        <p:sp>
          <p:nvSpPr>
            <p:cNvPr id="401" name="Google Shape;401;p8"/>
            <p:cNvSpPr/>
            <p:nvPr/>
          </p:nvSpPr>
          <p:spPr>
            <a:xfrm flipH="1" rot="10800000">
              <a:off x="1045873" y="1326544"/>
              <a:ext cx="193029" cy="467056"/>
            </a:xfrm>
            <a:custGeom>
              <a:rect b="b" l="l" r="r" t="t"/>
              <a:pathLst>
                <a:path extrusionOk="0" h="467056" w="193029">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8"/>
            <p:cNvSpPr/>
            <p:nvPr/>
          </p:nvSpPr>
          <p:spPr>
            <a:xfrm flipH="1" rot="10800000">
              <a:off x="1179492" y="1783692"/>
              <a:ext cx="126039" cy="225476"/>
            </a:xfrm>
            <a:custGeom>
              <a:rect b="b" l="l" r="r" t="t"/>
              <a:pathLst>
                <a:path extrusionOk="0" h="225476" w="126039">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cap="flat" cmpd="sng" w="95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8"/>
            <p:cNvSpPr/>
            <p:nvPr/>
          </p:nvSpPr>
          <p:spPr>
            <a:xfrm flipH="1" rot="10800000">
              <a:off x="631464" y="602471"/>
              <a:ext cx="615397" cy="677007"/>
            </a:xfrm>
            <a:custGeom>
              <a:rect b="b" l="l" r="r" t="t"/>
              <a:pathLst>
                <a:path extrusionOk="0" h="677007" w="615397">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04" name="Google Shape;404;p8"/>
            <p:cNvGrpSpPr/>
            <p:nvPr/>
          </p:nvGrpSpPr>
          <p:grpSpPr>
            <a:xfrm>
              <a:off x="1030918" y="843656"/>
              <a:ext cx="44690" cy="84425"/>
              <a:chOff x="6005690" y="1789940"/>
              <a:chExt cx="44690" cy="84425"/>
            </a:xfrm>
          </p:grpSpPr>
          <p:sp>
            <p:nvSpPr>
              <p:cNvPr id="405" name="Google Shape;405;p8"/>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8"/>
              <p:cNvSpPr/>
              <p:nvPr/>
            </p:nvSpPr>
            <p:spPr>
              <a:xfrm flipH="1" rot="10800000">
                <a:off x="6007983" y="1794296"/>
                <a:ext cx="40078" cy="75696"/>
              </a:xfrm>
              <a:custGeom>
                <a:rect b="b" l="l" r="r" t="t"/>
                <a:pathLst>
                  <a:path extrusionOk="0" h="75696" w="40078">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cap="flat" cmpd="sng" w="20450">
                <a:solidFill>
                  <a:srgbClr val="A7A7D4"/>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8"/>
              <p:cNvSpPr/>
              <p:nvPr/>
            </p:nvSpPr>
            <p:spPr>
              <a:xfrm flipH="1" rot="10800000">
                <a:off x="6005690" y="1789940"/>
                <a:ext cx="44690" cy="84425"/>
              </a:xfrm>
              <a:custGeom>
                <a:rect b="b" l="l" r="r" t="t"/>
                <a:pathLst>
                  <a:path extrusionOk="0" h="84425" w="4469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8" name="Google Shape;408;p8"/>
            <p:cNvGrpSpPr/>
            <p:nvPr/>
          </p:nvGrpSpPr>
          <p:grpSpPr>
            <a:xfrm>
              <a:off x="859340" y="853010"/>
              <a:ext cx="51865" cy="98914"/>
              <a:chOff x="5834112" y="1799294"/>
              <a:chExt cx="51865" cy="98914"/>
            </a:xfrm>
          </p:grpSpPr>
          <p:sp>
            <p:nvSpPr>
              <p:cNvPr id="409" name="Google Shape;409;p8"/>
              <p:cNvSpPr/>
              <p:nvPr/>
            </p:nvSpPr>
            <p:spPr>
              <a:xfrm flipH="1" rot="10800000">
                <a:off x="5846410" y="1799294"/>
                <a:ext cx="37063" cy="97969"/>
              </a:xfrm>
              <a:custGeom>
                <a:rect b="b" l="l" r="r" t="t"/>
                <a:pathLst>
                  <a:path extrusionOk="0" h="97969" w="37063">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8"/>
              <p:cNvSpPr/>
              <p:nvPr/>
            </p:nvSpPr>
            <p:spPr>
              <a:xfrm flipH="1" rot="10800000">
                <a:off x="5834112" y="1800239"/>
                <a:ext cx="51865" cy="97969"/>
              </a:xfrm>
              <a:custGeom>
                <a:rect b="b" l="l" r="r" t="t"/>
                <a:pathLst>
                  <a:path extrusionOk="0" h="97969" w="51865">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cap="flat" cmpd="sng" w="20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11" name="Google Shape;411;p8"/>
            <p:cNvSpPr/>
            <p:nvPr/>
          </p:nvSpPr>
          <p:spPr>
            <a:xfrm>
              <a:off x="601894" y="521373"/>
              <a:ext cx="729230" cy="890828"/>
            </a:xfrm>
            <a:custGeom>
              <a:rect b="b" l="l" r="r" t="t"/>
              <a:pathLst>
                <a:path extrusionOk="0" h="890828" w="72923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cap="flat" cmpd="sng" w="207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8"/>
            <p:cNvSpPr/>
            <p:nvPr/>
          </p:nvSpPr>
          <p:spPr>
            <a:xfrm flipH="1" rot="-10421930">
              <a:off x="837860" y="1088363"/>
              <a:ext cx="233200" cy="54376"/>
            </a:xfrm>
            <a:custGeom>
              <a:rect b="b" l="l" r="r" t="t"/>
              <a:pathLst>
                <a:path extrusionOk="0" h="36789" w="157774">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cap="rnd" cmpd="sng" w="164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p8"/>
            <p:cNvSpPr/>
            <p:nvPr/>
          </p:nvSpPr>
          <p:spPr>
            <a:xfrm>
              <a:off x="686799" y="1266324"/>
              <a:ext cx="507092" cy="1076144"/>
            </a:xfrm>
            <a:custGeom>
              <a:rect b="b" l="l" r="r" t="t"/>
              <a:pathLst>
                <a:path extrusionOk="0" h="1076144" w="507092">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cap="flat" cmpd="sng" w="20625">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8"/>
            <p:cNvSpPr/>
            <p:nvPr/>
          </p:nvSpPr>
          <p:spPr>
            <a:xfrm flipH="1" rot="10800000">
              <a:off x="690741" y="2648181"/>
              <a:ext cx="197920" cy="230542"/>
            </a:xfrm>
            <a:custGeom>
              <a:rect b="b" l="l" r="r" t="t"/>
              <a:pathLst>
                <a:path extrusionOk="0" h="230542" w="19792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8"/>
            <p:cNvSpPr/>
            <p:nvPr/>
          </p:nvSpPr>
          <p:spPr>
            <a:xfrm flipH="1" rot="10800000">
              <a:off x="835426" y="2342014"/>
              <a:ext cx="26413" cy="335880"/>
            </a:xfrm>
            <a:custGeom>
              <a:rect b="b" l="l" r="r" t="t"/>
              <a:pathLst>
                <a:path extrusionOk="0" h="335880" w="26413">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8"/>
            <p:cNvSpPr/>
            <p:nvPr/>
          </p:nvSpPr>
          <p:spPr>
            <a:xfrm flipH="1" rot="10800000">
              <a:off x="979814" y="2332152"/>
              <a:ext cx="14027" cy="323735"/>
            </a:xfrm>
            <a:custGeom>
              <a:rect b="b" l="l" r="r" t="t"/>
              <a:pathLst>
                <a:path extrusionOk="0" h="323735" w="14027">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cap="flat" cmpd="sng" w="105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8"/>
            <p:cNvSpPr/>
            <p:nvPr/>
          </p:nvSpPr>
          <p:spPr>
            <a:xfrm flipH="1" rot="10800000">
              <a:off x="971922" y="2623416"/>
              <a:ext cx="182983" cy="241874"/>
            </a:xfrm>
            <a:custGeom>
              <a:rect b="b" l="l" r="r" t="t"/>
              <a:pathLst>
                <a:path extrusionOk="0" h="241874" w="182983">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8"/>
            <p:cNvSpPr/>
            <p:nvPr/>
          </p:nvSpPr>
          <p:spPr>
            <a:xfrm flipH="1" rot="-10084814">
              <a:off x="596230" y="1285131"/>
              <a:ext cx="174663" cy="745808"/>
            </a:xfrm>
            <a:custGeom>
              <a:rect b="b" l="l" r="r" t="t"/>
              <a:pathLst>
                <a:path extrusionOk="0" h="745808" w="174663">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cap="flat" cmpd="sng" w="118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19" name="Google Shape;419;p8"/>
            <p:cNvGrpSpPr/>
            <p:nvPr/>
          </p:nvGrpSpPr>
          <p:grpSpPr>
            <a:xfrm>
              <a:off x="848714" y="1744781"/>
              <a:ext cx="272233" cy="280908"/>
              <a:chOff x="5823486" y="2691065"/>
              <a:chExt cx="272233" cy="280908"/>
            </a:xfrm>
          </p:grpSpPr>
          <p:sp>
            <p:nvSpPr>
              <p:cNvPr id="420" name="Google Shape;420;p8"/>
              <p:cNvSpPr/>
              <p:nvPr/>
            </p:nvSpPr>
            <p:spPr>
              <a:xfrm flipH="1" rot="-1084150">
                <a:off x="5853312" y="2718457"/>
                <a:ext cx="212581" cy="226125"/>
              </a:xfrm>
              <a:custGeom>
                <a:rect b="b" l="l" r="r" t="t"/>
                <a:pathLst>
                  <a:path extrusionOk="0" h="226125" w="212581">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p8"/>
              <p:cNvSpPr/>
              <p:nvPr/>
            </p:nvSpPr>
            <p:spPr>
              <a:xfrm flipH="1" rot="-1084150">
                <a:off x="5931557" y="2707561"/>
                <a:ext cx="120524" cy="152036"/>
              </a:xfrm>
              <a:custGeom>
                <a:rect b="b" l="l" r="r" t="t"/>
                <a:pathLst>
                  <a:path extrusionOk="0" h="152036" w="120524">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p8"/>
              <p:cNvSpPr/>
              <p:nvPr/>
            </p:nvSpPr>
            <p:spPr>
              <a:xfrm flipH="1" rot="-1084150">
                <a:off x="5875938" y="2865647"/>
                <a:ext cx="88529" cy="93269"/>
              </a:xfrm>
              <a:custGeom>
                <a:rect b="b" l="l" r="r" t="t"/>
                <a:pathLst>
                  <a:path extrusionOk="0" h="93269" w="88529">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8"/>
              <p:cNvSpPr/>
              <p:nvPr/>
            </p:nvSpPr>
            <p:spPr>
              <a:xfrm flipH="1" rot="-1084150">
                <a:off x="5940205" y="2827576"/>
                <a:ext cx="28708" cy="42593"/>
              </a:xfrm>
              <a:custGeom>
                <a:rect b="b" l="l" r="r" t="t"/>
                <a:pathLst>
                  <a:path extrusionOk="0" h="42593" w="28708">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8"/>
              <p:cNvSpPr/>
              <p:nvPr/>
            </p:nvSpPr>
            <p:spPr>
              <a:xfrm rot="9715850">
                <a:off x="5950045" y="2729747"/>
                <a:ext cx="85561" cy="108408"/>
              </a:xfrm>
              <a:custGeom>
                <a:rect b="b" l="l" r="r" t="t"/>
                <a:pathLst>
                  <a:path extrusionOk="0" h="108408" w="85561">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8"/>
              <p:cNvSpPr/>
              <p:nvPr/>
            </p:nvSpPr>
            <p:spPr>
              <a:xfrm flipH="1" rot="-1084150">
                <a:off x="5950011" y="2729760"/>
                <a:ext cx="85538" cy="108412"/>
              </a:xfrm>
              <a:custGeom>
                <a:rect b="b" l="l" r="r" t="t"/>
                <a:pathLst>
                  <a:path extrusionOk="0" h="108412" w="85538">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cap="flat" cmpd="sng" w="157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26" name="Google Shape;426;p8"/>
            <p:cNvSpPr/>
            <p:nvPr/>
          </p:nvSpPr>
          <p:spPr>
            <a:xfrm flipH="1" rot="10800000">
              <a:off x="797875" y="1979250"/>
              <a:ext cx="237899" cy="140862"/>
            </a:xfrm>
            <a:custGeom>
              <a:rect b="b" l="l" r="r" t="t"/>
              <a:pathLst>
                <a:path extrusionOk="0" h="140862" w="237899">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cap="rnd" cmpd="sng" w="15700">
              <a:solidFill>
                <a:srgbClr val="1D1D1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27" name="Google Shape;427;p8"/>
          <p:cNvGrpSpPr/>
          <p:nvPr/>
        </p:nvGrpSpPr>
        <p:grpSpPr>
          <a:xfrm>
            <a:off x="3395983" y="3125502"/>
            <a:ext cx="955469" cy="1386575"/>
            <a:chOff x="3915541" y="3004582"/>
            <a:chExt cx="955469" cy="1386575"/>
          </a:xfrm>
        </p:grpSpPr>
        <p:grpSp>
          <p:nvGrpSpPr>
            <p:cNvPr id="428" name="Google Shape;428;p8"/>
            <p:cNvGrpSpPr/>
            <p:nvPr/>
          </p:nvGrpSpPr>
          <p:grpSpPr>
            <a:xfrm>
              <a:off x="4275700" y="3520978"/>
              <a:ext cx="232762" cy="39997"/>
              <a:chOff x="4275700" y="3520978"/>
              <a:chExt cx="232762" cy="39997"/>
            </a:xfrm>
          </p:grpSpPr>
          <p:sp>
            <p:nvSpPr>
              <p:cNvPr id="429" name="Google Shape;429;p8"/>
              <p:cNvSpPr/>
              <p:nvPr/>
            </p:nvSpPr>
            <p:spPr>
              <a:xfrm flipH="1" rot="10800000">
                <a:off x="4420500" y="3537015"/>
                <a:ext cx="87962" cy="20825"/>
              </a:xfrm>
              <a:custGeom>
                <a:rect b="b" l="l" r="r" t="t"/>
                <a:pathLst>
                  <a:path extrusionOk="0" h="20825" w="87962">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p8"/>
              <p:cNvSpPr/>
              <p:nvPr/>
            </p:nvSpPr>
            <p:spPr>
              <a:xfrm flipH="1" rot="10800000">
                <a:off x="4275700" y="3520978"/>
                <a:ext cx="68171" cy="39997"/>
              </a:xfrm>
              <a:custGeom>
                <a:rect b="b" l="l" r="r" t="t"/>
                <a:pathLst>
                  <a:path extrusionOk="0" h="39997" w="68171">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cap="rnd" cmpd="sng" w="9525">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1" name="Google Shape;431;p8"/>
            <p:cNvSpPr/>
            <p:nvPr/>
          </p:nvSpPr>
          <p:spPr>
            <a:xfrm flipH="1" rot="10800000">
              <a:off x="3915541" y="3004582"/>
              <a:ext cx="786758" cy="1114503"/>
            </a:xfrm>
            <a:custGeom>
              <a:rect b="b" l="l" r="r" t="t"/>
              <a:pathLst>
                <a:path extrusionOk="0" h="1114503" w="786758">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p8"/>
            <p:cNvSpPr/>
            <p:nvPr/>
          </p:nvSpPr>
          <p:spPr>
            <a:xfrm flipH="1" rot="10800000">
              <a:off x="4522341" y="3794560"/>
              <a:ext cx="137360" cy="136812"/>
            </a:xfrm>
            <a:custGeom>
              <a:rect b="b" l="l" r="r" t="t"/>
              <a:pathLst>
                <a:path extrusionOk="0" h="136812" w="137360">
                  <a:moveTo>
                    <a:pt x="49" y="136921"/>
                  </a:moveTo>
                  <a:cubicBezTo>
                    <a:pt x="51246" y="94419"/>
                    <a:pt x="95093" y="49559"/>
                    <a:pt x="137409" y="109"/>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8"/>
            <p:cNvSpPr/>
            <p:nvPr/>
          </p:nvSpPr>
          <p:spPr>
            <a:xfrm flipH="1" rot="10800000">
              <a:off x="4651162" y="3850456"/>
              <a:ext cx="142708" cy="72116"/>
            </a:xfrm>
            <a:custGeom>
              <a:rect b="b" l="l" r="r" t="t"/>
              <a:pathLst>
                <a:path extrusionOk="0" h="72116" w="142708">
                  <a:moveTo>
                    <a:pt x="142814" y="72218"/>
                  </a:moveTo>
                  <a:cubicBezTo>
                    <a:pt x="83039" y="33086"/>
                    <a:pt x="33445" y="11350"/>
                    <a:pt x="105" y="10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8"/>
            <p:cNvSpPr/>
            <p:nvPr/>
          </p:nvSpPr>
          <p:spPr>
            <a:xfrm flipH="1" rot="10800000">
              <a:off x="4106065" y="3820894"/>
              <a:ext cx="155766" cy="101427"/>
            </a:xfrm>
            <a:custGeom>
              <a:rect b="b" l="l" r="r" t="t"/>
              <a:pathLst>
                <a:path extrusionOk="0" h="101427" w="155766">
                  <a:moveTo>
                    <a:pt x="155818" y="101532"/>
                  </a:moveTo>
                  <a:cubicBezTo>
                    <a:pt x="92256" y="64055"/>
                    <a:pt x="41006" y="32194"/>
                    <a:pt x="52" y="104"/>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8"/>
            <p:cNvSpPr/>
            <p:nvPr/>
          </p:nvSpPr>
          <p:spPr>
            <a:xfrm flipH="1" rot="10800000">
              <a:off x="3977572" y="3832167"/>
              <a:ext cx="133863" cy="88775"/>
            </a:xfrm>
            <a:custGeom>
              <a:rect b="b" l="l" r="r" t="t"/>
              <a:pathLst>
                <a:path extrusionOk="0" h="88775" w="133863">
                  <a:moveTo>
                    <a:pt x="133898" y="76"/>
                  </a:moveTo>
                  <a:cubicBezTo>
                    <a:pt x="100280" y="17515"/>
                    <a:pt x="53768" y="45353"/>
                    <a:pt x="34" y="88851"/>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8"/>
            <p:cNvSpPr/>
            <p:nvPr/>
          </p:nvSpPr>
          <p:spPr>
            <a:xfrm flipH="1" rot="10800000">
              <a:off x="4258929" y="3836633"/>
              <a:ext cx="119635" cy="102283"/>
            </a:xfrm>
            <a:custGeom>
              <a:rect b="b" l="l" r="r" t="t"/>
              <a:pathLst>
                <a:path extrusionOk="0" h="102283" w="119635">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8"/>
            <p:cNvSpPr/>
            <p:nvPr/>
          </p:nvSpPr>
          <p:spPr>
            <a:xfrm flipH="1" rot="10800000">
              <a:off x="4211362" y="3801576"/>
              <a:ext cx="342871" cy="288968"/>
            </a:xfrm>
            <a:custGeom>
              <a:rect b="b" l="l" r="r" t="t"/>
              <a:pathLst>
                <a:path extrusionOk="0" h="288968" w="342871">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8"/>
            <p:cNvSpPr/>
            <p:nvPr/>
          </p:nvSpPr>
          <p:spPr>
            <a:xfrm flipH="1" rot="10800000">
              <a:off x="4294924" y="3208662"/>
              <a:ext cx="31541" cy="32651"/>
            </a:xfrm>
            <a:custGeom>
              <a:rect b="b" l="l" r="r" t="t"/>
              <a:pathLst>
                <a:path extrusionOk="0" h="32651" w="31541">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8"/>
            <p:cNvSpPr/>
            <p:nvPr/>
          </p:nvSpPr>
          <p:spPr>
            <a:xfrm flipH="1" rot="10800000">
              <a:off x="4289115" y="4095487"/>
              <a:ext cx="11534" cy="293097"/>
            </a:xfrm>
            <a:custGeom>
              <a:rect b="b" l="l" r="r" t="t"/>
              <a:pathLst>
                <a:path extrusionOk="0" h="293097" w="11534">
                  <a:moveTo>
                    <a:pt x="11575" y="293269"/>
                  </a:moveTo>
                  <a:cubicBezTo>
                    <a:pt x="-3804" y="196174"/>
                    <a:pt x="-3804" y="97267"/>
                    <a:pt x="11575" y="172"/>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8"/>
            <p:cNvSpPr/>
            <p:nvPr/>
          </p:nvSpPr>
          <p:spPr>
            <a:xfrm flipH="1" rot="10800000">
              <a:off x="4239216" y="4382449"/>
              <a:ext cx="70080" cy="8708"/>
            </a:xfrm>
            <a:custGeom>
              <a:rect b="b" l="l" r="r" t="t"/>
              <a:pathLst>
                <a:path extrusionOk="0" h="8708" w="70080">
                  <a:moveTo>
                    <a:pt x="501" y="140"/>
                  </a:moveTo>
                  <a:cubicBezTo>
                    <a:pt x="-5053" y="3814"/>
                    <a:pt x="39337" y="1890"/>
                    <a:pt x="70107" y="8848"/>
                  </a:cubicBezTo>
                </a:path>
              </a:pathLst>
            </a:custGeom>
            <a:solidFill>
              <a:srgbClr val="1D1D1B"/>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8"/>
            <p:cNvSpPr/>
            <p:nvPr/>
          </p:nvSpPr>
          <p:spPr>
            <a:xfrm flipH="1" rot="10800000">
              <a:off x="4439413" y="4095107"/>
              <a:ext cx="11534" cy="293097"/>
            </a:xfrm>
            <a:custGeom>
              <a:rect b="b" l="l" r="r" t="t"/>
              <a:pathLst>
                <a:path extrusionOk="0" h="293097" w="11534">
                  <a:moveTo>
                    <a:pt x="11590" y="293269"/>
                  </a:moveTo>
                  <a:cubicBezTo>
                    <a:pt x="-3788" y="196174"/>
                    <a:pt x="-3788" y="97267"/>
                    <a:pt x="11590" y="172"/>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p8"/>
            <p:cNvSpPr/>
            <p:nvPr/>
          </p:nvSpPr>
          <p:spPr>
            <a:xfrm flipH="1" rot="10800000">
              <a:off x="4389514" y="4382079"/>
              <a:ext cx="70080" cy="8708"/>
            </a:xfrm>
            <a:custGeom>
              <a:rect b="b" l="l" r="r" t="t"/>
              <a:pathLst>
                <a:path extrusionOk="0" h="8708" w="70080">
                  <a:moveTo>
                    <a:pt x="517" y="140"/>
                  </a:moveTo>
                  <a:cubicBezTo>
                    <a:pt x="-5037" y="3810"/>
                    <a:pt x="39352" y="1890"/>
                    <a:pt x="70123" y="8848"/>
                  </a:cubicBezTo>
                </a:path>
              </a:pathLst>
            </a:custGeom>
            <a:solidFill>
              <a:srgbClr val="FFFFFF"/>
            </a:solidFill>
            <a:ln cap="flat"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8"/>
            <p:cNvSpPr/>
            <p:nvPr/>
          </p:nvSpPr>
          <p:spPr>
            <a:xfrm flipH="1" rot="10800000">
              <a:off x="4791213" y="3792069"/>
              <a:ext cx="79797" cy="89115"/>
            </a:xfrm>
            <a:custGeom>
              <a:rect b="b" l="l" r="r" t="t"/>
              <a:pathLst>
                <a:path extrusionOk="0" h="89115" w="79797">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p8"/>
            <p:cNvSpPr/>
            <p:nvPr/>
          </p:nvSpPr>
          <p:spPr>
            <a:xfrm flipH="1" rot="10800000">
              <a:off x="3922195" y="3751996"/>
              <a:ext cx="83164" cy="85744"/>
            </a:xfrm>
            <a:custGeom>
              <a:rect b="b" l="l" r="r" t="t"/>
              <a:pathLst>
                <a:path extrusionOk="0" h="85744" w="83164">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cap="rnd" cmpd="sng" w="1950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8"/>
            <p:cNvSpPr/>
            <p:nvPr/>
          </p:nvSpPr>
          <p:spPr>
            <a:xfrm flipH="1" rot="10800000">
              <a:off x="4280378" y="3646329"/>
              <a:ext cx="189267" cy="78410"/>
            </a:xfrm>
            <a:custGeom>
              <a:rect b="b" l="l" r="r" t="t"/>
              <a:pathLst>
                <a:path extrusionOk="0" h="78410" w="189267">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46" name="Google Shape;446;p8"/>
          <p:cNvGrpSpPr/>
          <p:nvPr/>
        </p:nvGrpSpPr>
        <p:grpSpPr>
          <a:xfrm>
            <a:off x="2400459" y="3025752"/>
            <a:ext cx="811017" cy="1451806"/>
            <a:chOff x="1688848" y="4623813"/>
            <a:chExt cx="811017" cy="1451806"/>
          </a:xfrm>
        </p:grpSpPr>
        <p:sp>
          <p:nvSpPr>
            <p:cNvPr id="447" name="Google Shape;447;p8"/>
            <p:cNvSpPr/>
            <p:nvPr/>
          </p:nvSpPr>
          <p:spPr>
            <a:xfrm flipH="1" rot="10800000">
              <a:off x="1738078" y="5226750"/>
              <a:ext cx="678459" cy="848869"/>
            </a:xfrm>
            <a:custGeom>
              <a:rect b="b" l="l" r="r" t="t"/>
              <a:pathLst>
                <a:path extrusionOk="0" h="848869" w="678459">
                  <a:moveTo>
                    <a:pt x="456621" y="366038"/>
                  </a:moveTo>
                  <a:cubicBezTo>
                    <a:pt x="487414" y="267053"/>
                    <a:pt x="493794" y="163708"/>
                    <a:pt x="494950" y="61496"/>
                  </a:cubicBezTo>
                  <a:cubicBezTo>
                    <a:pt x="552952" y="32486"/>
                    <a:pt x="609115" y="18393"/>
                    <a:pt x="678535" y="24323"/>
                  </a:cubicBezTo>
                  <a:lnTo>
                    <a:pt x="678052" y="3952"/>
                  </a:lnTo>
                  <a:cubicBezTo>
                    <a:pt x="598804" y="-9967"/>
                    <a:pt x="523814" y="15128"/>
                    <a:pt x="463477" y="56566"/>
                  </a:cubicBezTo>
                  <a:cubicBezTo>
                    <a:pt x="466576" y="157361"/>
                    <a:pt x="449124" y="256673"/>
                    <a:pt x="436618" y="356560"/>
                  </a:cubicBezTo>
                  <a:cubicBezTo>
                    <a:pt x="398651" y="351312"/>
                    <a:pt x="369549" y="352080"/>
                    <a:pt x="332889" y="362763"/>
                  </a:cubicBezTo>
                  <a:cubicBezTo>
                    <a:pt x="315303" y="367890"/>
                    <a:pt x="303323" y="386253"/>
                    <a:pt x="295937" y="370156"/>
                  </a:cubicBezTo>
                  <a:cubicBezTo>
                    <a:pt x="255590" y="282199"/>
                    <a:pt x="254992" y="174055"/>
                    <a:pt x="249092" y="81241"/>
                  </a:cubicBezTo>
                  <a:cubicBezTo>
                    <a:pt x="244883" y="76046"/>
                    <a:pt x="224855" y="72621"/>
                    <a:pt x="216441" y="71533"/>
                  </a:cubicBezTo>
                  <a:cubicBezTo>
                    <a:pt x="176260" y="66352"/>
                    <a:pt x="111513" y="62042"/>
                    <a:pt x="70571" y="60739"/>
                  </a:cubicBezTo>
                  <a:cubicBezTo>
                    <a:pt x="54308" y="60223"/>
                    <a:pt x="-33394" y="59479"/>
                    <a:pt x="13947" y="86135"/>
                  </a:cubicBezTo>
                  <a:cubicBezTo>
                    <a:pt x="36438" y="98800"/>
                    <a:pt x="208516" y="93201"/>
                    <a:pt x="220153" y="102248"/>
                  </a:cubicBezTo>
                  <a:cubicBezTo>
                    <a:pt x="216787" y="200238"/>
                    <a:pt x="236590" y="297578"/>
                    <a:pt x="276255" y="389577"/>
                  </a:cubicBezTo>
                  <a:cubicBezTo>
                    <a:pt x="252214" y="409024"/>
                    <a:pt x="239245" y="432320"/>
                    <a:pt x="226197" y="457449"/>
                  </a:cubicBezTo>
                  <a:cubicBezTo>
                    <a:pt x="199844" y="508199"/>
                    <a:pt x="190859" y="575888"/>
                    <a:pt x="207687" y="633162"/>
                  </a:cubicBezTo>
                  <a:cubicBezTo>
                    <a:pt x="208823" y="637031"/>
                    <a:pt x="218485" y="636453"/>
                    <a:pt x="219778" y="640685"/>
                  </a:cubicBezTo>
                  <a:cubicBezTo>
                    <a:pt x="237383" y="698288"/>
                    <a:pt x="249938" y="770813"/>
                    <a:pt x="309605" y="810474"/>
                  </a:cubicBezTo>
                  <a:cubicBezTo>
                    <a:pt x="316818" y="815268"/>
                    <a:pt x="333564" y="817988"/>
                    <a:pt x="334325" y="818885"/>
                  </a:cubicBezTo>
                  <a:cubicBezTo>
                    <a:pt x="335412" y="820162"/>
                    <a:pt x="324598" y="829236"/>
                    <a:pt x="334348" y="836661"/>
                  </a:cubicBezTo>
                  <a:cubicBezTo>
                    <a:pt x="360018" y="856206"/>
                    <a:pt x="426203" y="849496"/>
                    <a:pt x="456108" y="836948"/>
                  </a:cubicBezTo>
                  <a:cubicBezTo>
                    <a:pt x="574410" y="787302"/>
                    <a:pt x="553582" y="545819"/>
                    <a:pt x="527810" y="456048"/>
                  </a:cubicBezTo>
                  <a:cubicBezTo>
                    <a:pt x="517277" y="419358"/>
                    <a:pt x="500981" y="382873"/>
                    <a:pt x="456621" y="36603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8"/>
            <p:cNvSpPr/>
            <p:nvPr/>
          </p:nvSpPr>
          <p:spPr>
            <a:xfrm flipH="1" rot="10800000">
              <a:off x="1898498" y="4623813"/>
              <a:ext cx="601367" cy="602935"/>
            </a:xfrm>
            <a:custGeom>
              <a:rect b="b" l="l" r="r" t="t"/>
              <a:pathLst>
                <a:path extrusionOk="0" h="602935" w="601367">
                  <a:moveTo>
                    <a:pt x="441544" y="599248"/>
                  </a:moveTo>
                  <a:lnTo>
                    <a:pt x="435491" y="575916"/>
                  </a:lnTo>
                  <a:cubicBezTo>
                    <a:pt x="314763" y="551937"/>
                    <a:pt x="185816" y="496975"/>
                    <a:pt x="115534" y="411219"/>
                  </a:cubicBezTo>
                  <a:cubicBezTo>
                    <a:pt x="74413" y="361047"/>
                    <a:pt x="37145" y="293936"/>
                    <a:pt x="34099" y="233698"/>
                  </a:cubicBezTo>
                  <a:cubicBezTo>
                    <a:pt x="19177" y="-61140"/>
                    <a:pt x="551658" y="-23817"/>
                    <a:pt x="569266" y="233260"/>
                  </a:cubicBezTo>
                  <a:cubicBezTo>
                    <a:pt x="577462" y="352940"/>
                    <a:pt x="464661" y="449944"/>
                    <a:pt x="314452" y="428136"/>
                  </a:cubicBezTo>
                  <a:cubicBezTo>
                    <a:pt x="319203" y="454081"/>
                    <a:pt x="377316" y="450260"/>
                    <a:pt x="400603" y="449036"/>
                  </a:cubicBezTo>
                  <a:cubicBezTo>
                    <a:pt x="529275" y="442267"/>
                    <a:pt x="610002" y="313856"/>
                    <a:pt x="600742" y="217973"/>
                  </a:cubicBezTo>
                  <a:cubicBezTo>
                    <a:pt x="575676" y="-41543"/>
                    <a:pt x="45628" y="-82471"/>
                    <a:pt x="4174" y="167340"/>
                  </a:cubicBezTo>
                  <a:cubicBezTo>
                    <a:pt x="-22698" y="329268"/>
                    <a:pt x="85835" y="469587"/>
                    <a:pt x="252859" y="548374"/>
                  </a:cubicBezTo>
                  <a:cubicBezTo>
                    <a:pt x="277122" y="559822"/>
                    <a:pt x="426071" y="618379"/>
                    <a:pt x="441544" y="59924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p8"/>
            <p:cNvSpPr/>
            <p:nvPr/>
          </p:nvSpPr>
          <p:spPr>
            <a:xfrm flipH="1" rot="10800000">
              <a:off x="1688848" y="4756503"/>
              <a:ext cx="363467" cy="646817"/>
            </a:xfrm>
            <a:custGeom>
              <a:rect b="b" l="l" r="r" t="t"/>
              <a:pathLst>
                <a:path extrusionOk="0" h="646817" w="363467">
                  <a:moveTo>
                    <a:pt x="122569" y="345612"/>
                  </a:moveTo>
                  <a:cubicBezTo>
                    <a:pt x="121364" y="240661"/>
                    <a:pt x="104722" y="134629"/>
                    <a:pt x="121730" y="29995"/>
                  </a:cubicBezTo>
                  <a:cubicBezTo>
                    <a:pt x="143342" y="13078"/>
                    <a:pt x="264416" y="99829"/>
                    <a:pt x="290407" y="112707"/>
                  </a:cubicBezTo>
                  <a:cubicBezTo>
                    <a:pt x="305270" y="120073"/>
                    <a:pt x="345365" y="139775"/>
                    <a:pt x="360153" y="138883"/>
                  </a:cubicBezTo>
                  <a:cubicBezTo>
                    <a:pt x="375516" y="123590"/>
                    <a:pt x="333324" y="99111"/>
                    <a:pt x="318428" y="89861"/>
                  </a:cubicBezTo>
                  <a:cubicBezTo>
                    <a:pt x="287112" y="70414"/>
                    <a:pt x="205657" y="25492"/>
                    <a:pt x="172105" y="11935"/>
                  </a:cubicBezTo>
                  <a:cubicBezTo>
                    <a:pt x="106936" y="-14398"/>
                    <a:pt x="89402" y="3877"/>
                    <a:pt x="83443" y="58457"/>
                  </a:cubicBezTo>
                  <a:cubicBezTo>
                    <a:pt x="76443" y="122620"/>
                    <a:pt x="77808" y="196719"/>
                    <a:pt x="76733" y="261038"/>
                  </a:cubicBezTo>
                  <a:cubicBezTo>
                    <a:pt x="76374" y="282641"/>
                    <a:pt x="90591" y="308892"/>
                    <a:pt x="82496" y="332777"/>
                  </a:cubicBezTo>
                  <a:cubicBezTo>
                    <a:pt x="77906" y="343839"/>
                    <a:pt x="28040" y="338376"/>
                    <a:pt x="8450" y="370972"/>
                  </a:cubicBezTo>
                  <a:cubicBezTo>
                    <a:pt x="-27091" y="430107"/>
                    <a:pt x="60434" y="463538"/>
                    <a:pt x="69266" y="495452"/>
                  </a:cubicBezTo>
                  <a:cubicBezTo>
                    <a:pt x="80776" y="537040"/>
                    <a:pt x="37973" y="633766"/>
                    <a:pt x="102179" y="645416"/>
                  </a:cubicBezTo>
                  <a:cubicBezTo>
                    <a:pt x="196874" y="662597"/>
                    <a:pt x="166022" y="522683"/>
                    <a:pt x="172836" y="484292"/>
                  </a:cubicBezTo>
                  <a:cubicBezTo>
                    <a:pt x="176039" y="466245"/>
                    <a:pt x="202529" y="430410"/>
                    <a:pt x="202487" y="417513"/>
                  </a:cubicBezTo>
                  <a:cubicBezTo>
                    <a:pt x="202369" y="382638"/>
                    <a:pt x="158884" y="356230"/>
                    <a:pt x="122569" y="34561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p8"/>
            <p:cNvSpPr/>
            <p:nvPr/>
          </p:nvSpPr>
          <p:spPr>
            <a:xfrm flipH="1" rot="10800000">
              <a:off x="2237908" y="5275649"/>
              <a:ext cx="157673" cy="575875"/>
            </a:xfrm>
            <a:custGeom>
              <a:rect b="b" l="l" r="r" t="t"/>
              <a:pathLst>
                <a:path extrusionOk="0" h="575875" w="157673">
                  <a:moveTo>
                    <a:pt x="73134" y="494478"/>
                  </a:moveTo>
                  <a:cubicBezTo>
                    <a:pt x="142635" y="362890"/>
                    <a:pt x="169432" y="204346"/>
                    <a:pt x="153090" y="59060"/>
                  </a:cubicBezTo>
                  <a:cubicBezTo>
                    <a:pt x="151755" y="47175"/>
                    <a:pt x="142345" y="-22489"/>
                    <a:pt x="114434" y="7664"/>
                  </a:cubicBezTo>
                  <a:cubicBezTo>
                    <a:pt x="106533" y="16202"/>
                    <a:pt x="121024" y="73613"/>
                    <a:pt x="121637" y="89900"/>
                  </a:cubicBezTo>
                  <a:cubicBezTo>
                    <a:pt x="127322" y="241179"/>
                    <a:pt x="108041" y="336511"/>
                    <a:pt x="45064" y="474326"/>
                  </a:cubicBezTo>
                  <a:cubicBezTo>
                    <a:pt x="33495" y="499637"/>
                    <a:pt x="1719" y="544187"/>
                    <a:pt x="253" y="567643"/>
                  </a:cubicBezTo>
                  <a:cubicBezTo>
                    <a:pt x="-227" y="575310"/>
                    <a:pt x="-622" y="577060"/>
                    <a:pt x="10012" y="575529"/>
                  </a:cubicBezTo>
                  <a:cubicBezTo>
                    <a:pt x="39216" y="571333"/>
                    <a:pt x="62271" y="515049"/>
                    <a:pt x="73134" y="494478"/>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p8"/>
            <p:cNvSpPr/>
            <p:nvPr/>
          </p:nvSpPr>
          <p:spPr>
            <a:xfrm flipH="1" rot="10800000">
              <a:off x="2098191" y="5000782"/>
              <a:ext cx="235513" cy="92234"/>
            </a:xfrm>
            <a:custGeom>
              <a:rect b="b" l="l" r="r" t="t"/>
              <a:pathLst>
                <a:path extrusionOk="0" h="92234" w="235513">
                  <a:moveTo>
                    <a:pt x="235604" y="91862"/>
                  </a:moveTo>
                  <a:cubicBezTo>
                    <a:pt x="235339" y="4268"/>
                    <a:pt x="81568" y="-7747"/>
                    <a:pt x="93" y="3687"/>
                  </a:cubicBezTo>
                  <a:lnTo>
                    <a:pt x="90" y="19200"/>
                  </a:lnTo>
                  <a:cubicBezTo>
                    <a:pt x="53723" y="19020"/>
                    <a:pt x="156026" y="20414"/>
                    <a:pt x="194594" y="55286"/>
                  </a:cubicBezTo>
                  <a:cubicBezTo>
                    <a:pt x="211396" y="70475"/>
                    <a:pt x="206234" y="95904"/>
                    <a:pt x="235604" y="91862"/>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p8"/>
            <p:cNvSpPr/>
            <p:nvPr/>
          </p:nvSpPr>
          <p:spPr>
            <a:xfrm flipH="1" rot="10800000">
              <a:off x="2103873" y="4881643"/>
              <a:ext cx="31468" cy="57408"/>
            </a:xfrm>
            <a:custGeom>
              <a:rect b="b" l="l" r="r" t="t"/>
              <a:pathLst>
                <a:path extrusionOk="0" h="57408" w="31468">
                  <a:moveTo>
                    <a:pt x="16767" y="57266"/>
                  </a:moveTo>
                  <a:cubicBezTo>
                    <a:pt x="38869" y="61296"/>
                    <a:pt x="35617" y="-3778"/>
                    <a:pt x="10420" y="215"/>
                  </a:cubicBezTo>
                  <a:cubicBezTo>
                    <a:pt x="-8955" y="8933"/>
                    <a:pt x="2107" y="54592"/>
                    <a:pt x="16767" y="57266"/>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p8"/>
            <p:cNvSpPr/>
            <p:nvPr/>
          </p:nvSpPr>
          <p:spPr>
            <a:xfrm flipH="1" rot="10800000">
              <a:off x="2262484" y="4892020"/>
              <a:ext cx="38550" cy="47934"/>
            </a:xfrm>
            <a:custGeom>
              <a:rect b="b" l="l" r="r" t="t"/>
              <a:pathLst>
                <a:path extrusionOk="0" h="47934" w="38550">
                  <a:moveTo>
                    <a:pt x="1345" y="1099"/>
                  </a:moveTo>
                  <a:cubicBezTo>
                    <a:pt x="-4657" y="12514"/>
                    <a:pt x="11215" y="51062"/>
                    <a:pt x="29859" y="47758"/>
                  </a:cubicBezTo>
                  <a:cubicBezTo>
                    <a:pt x="51634" y="43901"/>
                    <a:pt x="29212" y="-8037"/>
                    <a:pt x="1345" y="1099"/>
                  </a:cubicBezTo>
                </a:path>
              </a:pathLst>
            </a:custGeom>
            <a:solidFill>
              <a:srgbClr val="1D1D1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8"/>
            <p:cNvSpPr/>
            <p:nvPr/>
          </p:nvSpPr>
          <p:spPr>
            <a:xfrm flipH="1" rot="10800000">
              <a:off x="1986765" y="5242598"/>
              <a:ext cx="265622" cy="449708"/>
            </a:xfrm>
            <a:custGeom>
              <a:rect b="b" l="l" r="r" t="t"/>
              <a:pathLst>
                <a:path extrusionOk="0" h="449708" w="265622">
                  <a:moveTo>
                    <a:pt x="214071" y="427008"/>
                  </a:moveTo>
                  <a:cubicBezTo>
                    <a:pt x="226270" y="419958"/>
                    <a:pt x="248554" y="376310"/>
                    <a:pt x="246804" y="389011"/>
                  </a:cubicBezTo>
                  <a:cubicBezTo>
                    <a:pt x="238530" y="449028"/>
                    <a:pt x="297838" y="209449"/>
                    <a:pt x="240202" y="54169"/>
                  </a:cubicBezTo>
                  <a:cubicBezTo>
                    <a:pt x="207557" y="-33777"/>
                    <a:pt x="62024" y="-4743"/>
                    <a:pt x="24246" y="72611"/>
                  </a:cubicBezTo>
                  <a:cubicBezTo>
                    <a:pt x="-18608" y="160361"/>
                    <a:pt x="-206" y="278164"/>
                    <a:pt x="45933" y="363077"/>
                  </a:cubicBezTo>
                  <a:cubicBezTo>
                    <a:pt x="63343" y="395111"/>
                    <a:pt x="115295" y="441858"/>
                    <a:pt x="150809" y="398536"/>
                  </a:cubicBezTo>
                  <a:cubicBezTo>
                    <a:pt x="170867" y="397057"/>
                    <a:pt x="183866" y="410460"/>
                    <a:pt x="172082" y="425343"/>
                  </a:cubicBezTo>
                  <a:cubicBezTo>
                    <a:pt x="161529" y="438671"/>
                    <a:pt x="131725" y="432781"/>
                    <a:pt x="133684" y="449857"/>
                  </a:cubicBezTo>
                  <a:cubicBezTo>
                    <a:pt x="160817" y="447859"/>
                    <a:pt x="191842" y="439856"/>
                    <a:pt x="214071" y="427008"/>
                  </a:cubicBezTo>
                </a:path>
              </a:pathLst>
            </a:custGeom>
            <a:solidFill>
              <a:srgbClr val="A7939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p8"/>
            <p:cNvSpPr/>
            <p:nvPr/>
          </p:nvSpPr>
          <p:spPr>
            <a:xfrm flipH="1" rot="10800000">
              <a:off x="1725081" y="4784543"/>
              <a:ext cx="125599" cy="251594"/>
            </a:xfrm>
            <a:custGeom>
              <a:rect b="b" l="l" r="r" t="t"/>
              <a:pathLst>
                <a:path extrusionOk="0" h="251594" w="125599">
                  <a:moveTo>
                    <a:pt x="91134" y="251662"/>
                  </a:moveTo>
                  <a:cubicBezTo>
                    <a:pt x="115844" y="205908"/>
                    <a:pt x="90118" y="161904"/>
                    <a:pt x="98124" y="114595"/>
                  </a:cubicBezTo>
                  <a:cubicBezTo>
                    <a:pt x="104739" y="75499"/>
                    <a:pt x="153158" y="56368"/>
                    <a:pt x="103404" y="21144"/>
                  </a:cubicBezTo>
                  <a:cubicBezTo>
                    <a:pt x="37853" y="-25263"/>
                    <a:pt x="-38476" y="10131"/>
                    <a:pt x="22106" y="77053"/>
                  </a:cubicBezTo>
                  <a:cubicBezTo>
                    <a:pt x="42735" y="99844"/>
                    <a:pt x="71138" y="106638"/>
                    <a:pt x="72418" y="145461"/>
                  </a:cubicBezTo>
                  <a:cubicBezTo>
                    <a:pt x="73362" y="174197"/>
                    <a:pt x="42206" y="243274"/>
                    <a:pt x="91134" y="251662"/>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6" name="Google Shape;456;p8"/>
            <p:cNvSpPr/>
            <p:nvPr/>
          </p:nvSpPr>
          <p:spPr>
            <a:xfrm flipH="1" rot="10800000">
              <a:off x="2314632" y="5845348"/>
              <a:ext cx="161861" cy="116428"/>
            </a:xfrm>
            <a:custGeom>
              <a:rect b="b" l="l" r="r" t="t"/>
              <a:pathLst>
                <a:path extrusionOk="0" h="116428" w="161861">
                  <a:moveTo>
                    <a:pt x="161469" y="42411"/>
                  </a:moveTo>
                  <a:cubicBezTo>
                    <a:pt x="156105" y="34470"/>
                    <a:pt x="108434" y="57930"/>
                    <a:pt x="67907" y="39312"/>
                  </a:cubicBezTo>
                  <a:cubicBezTo>
                    <a:pt x="37535" y="25361"/>
                    <a:pt x="35837" y="-894"/>
                    <a:pt x="25245" y="157"/>
                  </a:cubicBezTo>
                  <a:cubicBezTo>
                    <a:pt x="5817" y="2087"/>
                    <a:pt x="-18413" y="93376"/>
                    <a:pt x="22042" y="112814"/>
                  </a:cubicBezTo>
                  <a:cubicBezTo>
                    <a:pt x="67323" y="134569"/>
                    <a:pt x="169890" y="54871"/>
                    <a:pt x="161469" y="42411"/>
                  </a:cubicBezTo>
                  <a:close/>
                </a:path>
              </a:pathLst>
            </a:custGeom>
            <a:noFill/>
            <a:ln cap="rnd" cmpd="sng" w="19350">
              <a:solidFill>
                <a:srgbClr val="1D1D1B"/>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7" name="Google Shape;457;p8"/>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458" name="Google Shape;458;p8"/>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9"/>
          <p:cNvSpPr/>
          <p:nvPr/>
        </p:nvSpPr>
        <p:spPr>
          <a:xfrm>
            <a:off x="137269" y="687690"/>
            <a:ext cx="8791355" cy="4092128"/>
          </a:xfrm>
          <a:custGeom>
            <a:rect b="b" l="l" r="r" t="t"/>
            <a:pathLst>
              <a:path extrusionOk="0" h="4092128" w="8791355">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cap="flat" cmpd="sng" w="9525">
            <a:solidFill>
              <a:srgbClr val="0032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464" name="Google Shape;464;p9"/>
          <p:cNvSpPr txBox="1"/>
          <p:nvPr>
            <p:ph idx="4294967295" type="body"/>
          </p:nvPr>
        </p:nvSpPr>
        <p:spPr>
          <a:xfrm>
            <a:off x="539748" y="1481176"/>
            <a:ext cx="8096000" cy="3070187"/>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The scientific method is a systematic process that scientists use to investigate phenomena, acquire new knowledge, and improve and expand existing knowledge.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rPr lang="es-ES" sz="1400">
                <a:solidFill>
                  <a:schemeClr val="dk2"/>
                </a:solidFill>
                <a:latin typeface="Arial"/>
                <a:ea typeface="Arial"/>
                <a:cs typeface="Arial"/>
                <a:sym typeface="Arial"/>
              </a:rPr>
              <a:t>It is fundamental in science, because it guarantees that discoveries are reproducible.</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a:p>
            <a:pPr indent="0" lvl="0" marL="0" rtl="0" algn="l">
              <a:lnSpc>
                <a:spcPct val="115000"/>
              </a:lnSpc>
              <a:spcBef>
                <a:spcPts val="0"/>
              </a:spcBef>
              <a:spcAft>
                <a:spcPts val="0"/>
              </a:spcAft>
              <a:buSzPts val="1800"/>
              <a:buNone/>
            </a:pPr>
            <a:r>
              <a:t/>
            </a:r>
            <a:endParaRPr sz="1400">
              <a:solidFill>
                <a:schemeClr val="dk2"/>
              </a:solidFill>
              <a:latin typeface="Arial"/>
              <a:ea typeface="Arial"/>
              <a:cs typeface="Arial"/>
              <a:sym typeface="Arial"/>
            </a:endParaRPr>
          </a:p>
        </p:txBody>
      </p:sp>
      <p:sp>
        <p:nvSpPr>
          <p:cNvPr id="465" name="Google Shape;465;p9"/>
          <p:cNvSpPr txBox="1"/>
          <p:nvPr/>
        </p:nvSpPr>
        <p:spPr>
          <a:xfrm>
            <a:off x="540000" y="900113"/>
            <a:ext cx="8096000" cy="521699"/>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3200"/>
              <a:buFont typeface="Roboto"/>
              <a:buNone/>
            </a:pPr>
            <a:r>
              <a:rPr b="0" i="0" lang="es-ES" sz="2000" u="none" cap="none" strike="noStrike">
                <a:solidFill>
                  <a:srgbClr val="C00000"/>
                </a:solidFill>
                <a:latin typeface="Arial"/>
                <a:ea typeface="Arial"/>
                <a:cs typeface="Arial"/>
                <a:sym typeface="Arial"/>
              </a:rPr>
              <a:t>3.1. The scientific method</a:t>
            </a:r>
            <a:endParaRPr b="0" i="0" sz="20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3200"/>
              <a:buFont typeface="Roboto"/>
              <a:buNone/>
            </a:pPr>
            <a:r>
              <a:t/>
            </a:r>
            <a:endParaRPr b="0" i="0" sz="2000" u="none" cap="none" strike="noStrike">
              <a:solidFill>
                <a:srgbClr val="C00000"/>
              </a:solidFill>
              <a:latin typeface="Arial"/>
              <a:ea typeface="Arial"/>
              <a:cs typeface="Arial"/>
              <a:sym typeface="Arial"/>
            </a:endParaRPr>
          </a:p>
        </p:txBody>
      </p:sp>
      <p:sp>
        <p:nvSpPr>
          <p:cNvPr id="466" name="Google Shape;466;p9"/>
          <p:cNvSpPr txBox="1"/>
          <p:nvPr/>
        </p:nvSpPr>
        <p:spPr>
          <a:xfrm>
            <a:off x="0" y="123824"/>
            <a:ext cx="9135900" cy="5217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s-ES" sz="2400" u="none" cap="none" strike="noStrike">
                <a:solidFill>
                  <a:srgbClr val="424242"/>
                </a:solidFill>
                <a:latin typeface="Arial"/>
                <a:ea typeface="Arial"/>
                <a:cs typeface="Arial"/>
                <a:sym typeface="Arial"/>
              </a:rPr>
              <a:t>The scientific method</a:t>
            </a:r>
            <a:endParaRPr b="0" i="0" sz="1400" u="none" cap="none" strike="noStrike">
              <a:solidFill>
                <a:srgbClr val="000000"/>
              </a:solidFill>
              <a:latin typeface="Arial"/>
              <a:ea typeface="Arial"/>
              <a:cs typeface="Arial"/>
              <a:sym typeface="Arial"/>
            </a:endParaRPr>
          </a:p>
        </p:txBody>
      </p:sp>
      <p:sp>
        <p:nvSpPr>
          <p:cNvPr id="467" name="Google Shape;467;p9"/>
          <p:cNvSpPr txBox="1"/>
          <p:nvPr/>
        </p:nvSpPr>
        <p:spPr>
          <a:xfrm>
            <a:off x="539750" y="4817603"/>
            <a:ext cx="8096400" cy="325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s-ES" sz="1200" u="none" cap="none" strike="noStrike">
                <a:solidFill>
                  <a:srgbClr val="8D8D8D"/>
                </a:solidFill>
                <a:latin typeface="Arial"/>
                <a:ea typeface="Arial"/>
                <a:cs typeface="Arial"/>
                <a:sym typeface="Arial"/>
              </a:rPr>
              <a:t>Saving my territory </a:t>
            </a:r>
            <a:r>
              <a:rPr b="0" i="0" lang="es-ES" sz="1200" u="none" cap="none" strike="noStrike">
                <a:solidFill>
                  <a:srgbClr val="1D1D1B"/>
                </a:solidFill>
                <a:latin typeface="Arial"/>
                <a:ea typeface="Arial"/>
                <a:cs typeface="Arial"/>
                <a:sym typeface="Arial"/>
              </a:rPr>
              <a:t>- Research and the Scientific Method</a:t>
            </a:r>
            <a:endParaRPr b="0" i="0" sz="1200" u="none" cap="none" strike="noStrike">
              <a:solidFill>
                <a:srgbClr val="1D1D1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coreProperties>
</file>